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colors1.xml" ContentType="application/vnd.openxmlformats-officedocument.drawingml.diagramColors+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6" r:id="rId1"/>
  </p:sldMasterIdLst>
  <p:sldIdLst>
    <p:sldId id="256" r:id="rId2"/>
    <p:sldId id="257" r:id="rId3"/>
    <p:sldId id="271" r:id="rId4"/>
    <p:sldId id="286" r:id="rId5"/>
    <p:sldId id="272" r:id="rId6"/>
    <p:sldId id="274" r:id="rId7"/>
    <p:sldId id="284" r:id="rId8"/>
    <p:sldId id="287" r:id="rId9"/>
    <p:sldId id="288" r:id="rId10"/>
    <p:sldId id="291" r:id="rId11"/>
    <p:sldId id="290" r:id="rId12"/>
    <p:sldId id="283" r:id="rId13"/>
    <p:sldId id="278" r:id="rId14"/>
    <p:sldId id="279" r:id="rId15"/>
    <p:sldId id="289" r:id="rId16"/>
    <p:sldId id="280"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CDE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456" autoAdjust="0"/>
    <p:restoredTop sz="94660" autoAdjust="0"/>
  </p:normalViewPr>
  <p:slideViewPr>
    <p:cSldViewPr snapToGrid="0">
      <p:cViewPr>
        <p:scale>
          <a:sx n="50" d="100"/>
          <a:sy n="50" d="100"/>
        </p:scale>
        <p:origin x="-1560" y="-594"/>
      </p:cViewPr>
      <p:guideLst>
        <p:guide orient="horz" pos="2160"/>
        <p:guide pos="3840"/>
      </p:guideLst>
    </p:cSldViewPr>
  </p:slideViewPr>
  <p:outlineViewPr>
    <p:cViewPr>
      <p:scale>
        <a:sx n="33" d="100"/>
        <a:sy n="33" d="100"/>
      </p:scale>
      <p:origin x="12" y="0"/>
    </p:cViewPr>
  </p:outlineViewPr>
  <p:notesTextViewPr>
    <p:cViewPr>
      <p:scale>
        <a:sx n="1" d="1"/>
        <a:sy n="1" d="1"/>
      </p:scale>
      <p:origin x="0" y="0"/>
    </p:cViewPr>
  </p:notesTextViewPr>
  <p:sorterViewPr>
    <p:cViewPr>
      <p:scale>
        <a:sx n="100" d="100"/>
        <a:sy n="100" d="100"/>
      </p:scale>
      <p:origin x="0" y="-154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EAF8D-741E-4AB0-98E0-DEF594284256}" type="doc">
      <dgm:prSet loTypeId="urn:microsoft.com/office/officeart/2005/8/layout/hierarchy1" loCatId="hierarchy" qsTypeId="urn:microsoft.com/office/officeart/2005/8/quickstyle/3d2#1" qsCatId="3D" csTypeId="urn:microsoft.com/office/officeart/2005/8/colors/colorful2" csCatId="colorful" phldr="1"/>
      <dgm:spPr/>
      <dgm:t>
        <a:bodyPr/>
        <a:lstStyle/>
        <a:p>
          <a:endParaRPr lang="en-US"/>
        </a:p>
      </dgm:t>
    </dgm:pt>
    <dgm:pt modelId="{DE6C0862-3F2D-4CDB-9C18-700ADAAADE47}">
      <dgm:prSet phldrT="[Text]"/>
      <dgm:spPr/>
      <dgm:t>
        <a:bodyPr/>
        <a:lstStyle/>
        <a:p>
          <a:r>
            <a:rPr lang="en-US" dirty="0" smtClean="0"/>
            <a:t>MANAGING</a:t>
          </a:r>
          <a:r>
            <a:rPr lang="en-US" baseline="0" dirty="0" smtClean="0"/>
            <a:t> DIRECTOR</a:t>
          </a:r>
          <a:endParaRPr lang="en-US" dirty="0"/>
        </a:p>
      </dgm:t>
    </dgm:pt>
    <dgm:pt modelId="{40C33BBB-6300-4302-987E-BDDAB80B2FFE}" type="parTrans" cxnId="{F084F404-6243-4562-ABF4-72E274A26146}">
      <dgm:prSet/>
      <dgm:spPr/>
      <dgm:t>
        <a:bodyPr/>
        <a:lstStyle/>
        <a:p>
          <a:endParaRPr lang="en-US"/>
        </a:p>
      </dgm:t>
    </dgm:pt>
    <dgm:pt modelId="{9B5B1758-0EE7-4428-8783-4E340DFA9387}" type="sibTrans" cxnId="{F084F404-6243-4562-ABF4-72E274A26146}">
      <dgm:prSet/>
      <dgm:spPr/>
      <dgm:t>
        <a:bodyPr/>
        <a:lstStyle/>
        <a:p>
          <a:endParaRPr lang="en-US"/>
        </a:p>
      </dgm:t>
    </dgm:pt>
    <dgm:pt modelId="{6B3B5AE5-2461-4558-BBF8-A5A9AE059CCA}">
      <dgm:prSet phldrT="[Text]"/>
      <dgm:spPr/>
      <dgm:t>
        <a:bodyPr/>
        <a:lstStyle/>
        <a:p>
          <a:r>
            <a:rPr lang="en-US" dirty="0"/>
            <a:t>Quality In-Charge</a:t>
          </a:r>
        </a:p>
      </dgm:t>
    </dgm:pt>
    <dgm:pt modelId="{43C804DD-DD33-4C06-9062-D2DC83E76AAE}" type="parTrans" cxnId="{9F5146B7-8FC6-415B-97D5-62EBA5875D6D}">
      <dgm:prSet/>
      <dgm:spPr/>
      <dgm:t>
        <a:bodyPr/>
        <a:lstStyle/>
        <a:p>
          <a:endParaRPr lang="en-US" dirty="0"/>
        </a:p>
      </dgm:t>
    </dgm:pt>
    <dgm:pt modelId="{BE74D53F-1A33-4621-B443-581A27BE4C01}" type="sibTrans" cxnId="{9F5146B7-8FC6-415B-97D5-62EBA5875D6D}">
      <dgm:prSet/>
      <dgm:spPr/>
      <dgm:t>
        <a:bodyPr/>
        <a:lstStyle/>
        <a:p>
          <a:endParaRPr lang="en-US"/>
        </a:p>
      </dgm:t>
    </dgm:pt>
    <dgm:pt modelId="{C8179EE3-A670-445C-9E66-80CB725C0C50}">
      <dgm:prSet phldrT="[Text]"/>
      <dgm:spPr/>
      <dgm:t>
        <a:bodyPr/>
        <a:lstStyle/>
        <a:p>
          <a:r>
            <a:rPr lang="en-US" dirty="0"/>
            <a:t>Accounts In-Charge</a:t>
          </a:r>
        </a:p>
      </dgm:t>
    </dgm:pt>
    <dgm:pt modelId="{6239CEF0-CB95-48D7-88CF-8E90E15800BA}" type="parTrans" cxnId="{92A000E0-5E5C-472B-A5DA-AA3B10BDD5F1}">
      <dgm:prSet/>
      <dgm:spPr/>
      <dgm:t>
        <a:bodyPr/>
        <a:lstStyle/>
        <a:p>
          <a:endParaRPr lang="en-US" dirty="0"/>
        </a:p>
      </dgm:t>
    </dgm:pt>
    <dgm:pt modelId="{D633DCF2-12D0-4ACB-9DAF-7DF902DD9EA4}" type="sibTrans" cxnId="{92A000E0-5E5C-472B-A5DA-AA3B10BDD5F1}">
      <dgm:prSet/>
      <dgm:spPr/>
      <dgm:t>
        <a:bodyPr/>
        <a:lstStyle/>
        <a:p>
          <a:endParaRPr lang="en-US"/>
        </a:p>
      </dgm:t>
    </dgm:pt>
    <dgm:pt modelId="{2D621653-245E-4293-935C-1414C5A82B02}">
      <dgm:prSet phldrT="[Text]"/>
      <dgm:spPr/>
      <dgm:t>
        <a:bodyPr/>
        <a:lstStyle/>
        <a:p>
          <a:r>
            <a:rPr lang="en-US" dirty="0"/>
            <a:t>Machine Operators</a:t>
          </a:r>
        </a:p>
      </dgm:t>
    </dgm:pt>
    <dgm:pt modelId="{6187ECE8-8D90-490B-A473-D138D101CF3A}" type="parTrans" cxnId="{D0F97E0B-92E2-4B90-9582-A15457017615}">
      <dgm:prSet/>
      <dgm:spPr/>
      <dgm:t>
        <a:bodyPr/>
        <a:lstStyle/>
        <a:p>
          <a:endParaRPr lang="en-US" dirty="0"/>
        </a:p>
      </dgm:t>
    </dgm:pt>
    <dgm:pt modelId="{9993390F-C2E7-46CF-97AF-C51FDB2B1E8C}" type="sibTrans" cxnId="{D0F97E0B-92E2-4B90-9582-A15457017615}">
      <dgm:prSet/>
      <dgm:spPr/>
      <dgm:t>
        <a:bodyPr/>
        <a:lstStyle/>
        <a:p>
          <a:endParaRPr lang="en-US"/>
        </a:p>
      </dgm:t>
    </dgm:pt>
    <dgm:pt modelId="{5ACD9FA1-B926-45E5-887E-1C3052D3EC5C}">
      <dgm:prSet phldrT="[Text]"/>
      <dgm:spPr/>
      <dgm:t>
        <a:bodyPr/>
        <a:lstStyle/>
        <a:p>
          <a:r>
            <a:rPr lang="en-US" dirty="0"/>
            <a:t>Quality Inspectors</a:t>
          </a:r>
        </a:p>
      </dgm:t>
    </dgm:pt>
    <dgm:pt modelId="{F7840898-90C5-4077-B3E3-67E7B3EBCEBF}" type="parTrans" cxnId="{C5A94D63-7B75-495F-85F7-4B718723F0E4}">
      <dgm:prSet/>
      <dgm:spPr/>
      <dgm:t>
        <a:bodyPr/>
        <a:lstStyle/>
        <a:p>
          <a:endParaRPr lang="en-US" dirty="0"/>
        </a:p>
      </dgm:t>
    </dgm:pt>
    <dgm:pt modelId="{6045F622-D450-47FF-9A42-6254C6D90BCB}" type="sibTrans" cxnId="{C5A94D63-7B75-495F-85F7-4B718723F0E4}">
      <dgm:prSet/>
      <dgm:spPr/>
      <dgm:t>
        <a:bodyPr/>
        <a:lstStyle/>
        <a:p>
          <a:endParaRPr lang="en-US"/>
        </a:p>
      </dgm:t>
    </dgm:pt>
    <dgm:pt modelId="{DB367646-41A5-4C43-B6A2-BF650AB4E10C}">
      <dgm:prSet phldrT="[Text]"/>
      <dgm:spPr/>
      <dgm:t>
        <a:bodyPr/>
        <a:lstStyle/>
        <a:p>
          <a:r>
            <a:rPr lang="en-US" dirty="0" smtClean="0"/>
            <a:t>PRODUCTION</a:t>
          </a:r>
          <a:r>
            <a:rPr lang="en-US" baseline="0" dirty="0" smtClean="0"/>
            <a:t> MANAGER</a:t>
          </a:r>
          <a:endParaRPr lang="en-US" dirty="0"/>
        </a:p>
      </dgm:t>
    </dgm:pt>
    <dgm:pt modelId="{57508A85-20E4-4020-8BCD-8B03741E0995}" type="sibTrans" cxnId="{A5449CB2-89E4-46FC-917B-A812D3A091BB}">
      <dgm:prSet/>
      <dgm:spPr/>
      <dgm:t>
        <a:bodyPr/>
        <a:lstStyle/>
        <a:p>
          <a:endParaRPr lang="en-US"/>
        </a:p>
      </dgm:t>
    </dgm:pt>
    <dgm:pt modelId="{572172B1-8035-405E-96A6-615A5313F1B2}" type="parTrans" cxnId="{A5449CB2-89E4-46FC-917B-A812D3A091BB}">
      <dgm:prSet/>
      <dgm:spPr/>
      <dgm:t>
        <a:bodyPr/>
        <a:lstStyle/>
        <a:p>
          <a:endParaRPr lang="en-US" dirty="0"/>
        </a:p>
      </dgm:t>
    </dgm:pt>
    <dgm:pt modelId="{C22B97E1-0607-4537-A51E-F2150569B54F}">
      <dgm:prSet phldrT="[Text]"/>
      <dgm:spPr/>
      <dgm:t>
        <a:bodyPr/>
        <a:lstStyle/>
        <a:p>
          <a:r>
            <a:rPr lang="en-US" dirty="0"/>
            <a:t>Production Supervisors</a:t>
          </a:r>
        </a:p>
      </dgm:t>
    </dgm:pt>
    <dgm:pt modelId="{08DF3944-9858-4CF8-941C-5E0633246A2C}" type="sibTrans" cxnId="{299AABF1-EDDA-4783-9F37-2B76519C25D0}">
      <dgm:prSet/>
      <dgm:spPr/>
      <dgm:t>
        <a:bodyPr/>
        <a:lstStyle/>
        <a:p>
          <a:endParaRPr lang="en-US"/>
        </a:p>
      </dgm:t>
    </dgm:pt>
    <dgm:pt modelId="{4C32AD51-72EC-40E0-B8D2-703E53D94C25}" type="parTrans" cxnId="{299AABF1-EDDA-4783-9F37-2B76519C25D0}">
      <dgm:prSet/>
      <dgm:spPr/>
      <dgm:t>
        <a:bodyPr/>
        <a:lstStyle/>
        <a:p>
          <a:endParaRPr lang="en-US" dirty="0"/>
        </a:p>
      </dgm:t>
    </dgm:pt>
    <dgm:pt modelId="{79BAAB30-8D16-4B63-8B17-53685AF8DC0D}" type="pres">
      <dgm:prSet presAssocID="{B7EEAF8D-741E-4AB0-98E0-DEF594284256}" presName="hierChild1" presStyleCnt="0">
        <dgm:presLayoutVars>
          <dgm:chPref val="1"/>
          <dgm:dir/>
          <dgm:animOne val="branch"/>
          <dgm:animLvl val="lvl"/>
          <dgm:resizeHandles/>
        </dgm:presLayoutVars>
      </dgm:prSet>
      <dgm:spPr/>
      <dgm:t>
        <a:bodyPr/>
        <a:lstStyle/>
        <a:p>
          <a:endParaRPr lang="en-US"/>
        </a:p>
      </dgm:t>
    </dgm:pt>
    <dgm:pt modelId="{8B4FD789-5143-43D2-9B51-D8FA1EB1F2DD}" type="pres">
      <dgm:prSet presAssocID="{DE6C0862-3F2D-4CDB-9C18-700ADAAADE47}" presName="hierRoot1" presStyleCnt="0"/>
      <dgm:spPr/>
      <dgm:t>
        <a:bodyPr/>
        <a:lstStyle/>
        <a:p>
          <a:endParaRPr lang="en-IN"/>
        </a:p>
      </dgm:t>
    </dgm:pt>
    <dgm:pt modelId="{299C489A-87B2-478F-9DDA-7C1F81D8446D}" type="pres">
      <dgm:prSet presAssocID="{DE6C0862-3F2D-4CDB-9C18-700ADAAADE47}" presName="composite" presStyleCnt="0"/>
      <dgm:spPr/>
      <dgm:t>
        <a:bodyPr/>
        <a:lstStyle/>
        <a:p>
          <a:endParaRPr lang="en-IN"/>
        </a:p>
      </dgm:t>
    </dgm:pt>
    <dgm:pt modelId="{960EB4BA-7F69-421C-A0F9-A36494DA742C}" type="pres">
      <dgm:prSet presAssocID="{DE6C0862-3F2D-4CDB-9C18-700ADAAADE47}" presName="background" presStyleLbl="node0" presStyleIdx="0" presStyleCnt="1"/>
      <dgm:spPr/>
      <dgm:t>
        <a:bodyPr/>
        <a:lstStyle/>
        <a:p>
          <a:endParaRPr lang="en-IN"/>
        </a:p>
      </dgm:t>
    </dgm:pt>
    <dgm:pt modelId="{F40B3853-152E-4DC9-BA11-F74B68984F9F}" type="pres">
      <dgm:prSet presAssocID="{DE6C0862-3F2D-4CDB-9C18-700ADAAADE47}" presName="text" presStyleLbl="fgAcc0" presStyleIdx="0" presStyleCnt="1" custScaleY="84685" custLinFactNeighborX="-41576">
        <dgm:presLayoutVars>
          <dgm:chPref val="3"/>
        </dgm:presLayoutVars>
      </dgm:prSet>
      <dgm:spPr/>
      <dgm:t>
        <a:bodyPr/>
        <a:lstStyle/>
        <a:p>
          <a:endParaRPr lang="en-US"/>
        </a:p>
      </dgm:t>
    </dgm:pt>
    <dgm:pt modelId="{A85923D3-00FF-40DC-8214-CB0FEA550DC4}" type="pres">
      <dgm:prSet presAssocID="{DE6C0862-3F2D-4CDB-9C18-700ADAAADE47}" presName="hierChild2" presStyleCnt="0"/>
      <dgm:spPr/>
      <dgm:t>
        <a:bodyPr/>
        <a:lstStyle/>
        <a:p>
          <a:endParaRPr lang="en-IN"/>
        </a:p>
      </dgm:t>
    </dgm:pt>
    <dgm:pt modelId="{12C53865-D2D0-4DA7-81E6-2F36C096DA37}" type="pres">
      <dgm:prSet presAssocID="{572172B1-8035-405E-96A6-615A5313F1B2}" presName="Name10" presStyleLbl="parChTrans1D2" presStyleIdx="0" presStyleCnt="1"/>
      <dgm:spPr/>
      <dgm:t>
        <a:bodyPr/>
        <a:lstStyle/>
        <a:p>
          <a:endParaRPr lang="en-US"/>
        </a:p>
      </dgm:t>
    </dgm:pt>
    <dgm:pt modelId="{A63984EB-03FF-48CC-A182-A194A9F91A45}" type="pres">
      <dgm:prSet presAssocID="{DB367646-41A5-4C43-B6A2-BF650AB4E10C}" presName="hierRoot2" presStyleCnt="0"/>
      <dgm:spPr/>
      <dgm:t>
        <a:bodyPr/>
        <a:lstStyle/>
        <a:p>
          <a:endParaRPr lang="en-IN"/>
        </a:p>
      </dgm:t>
    </dgm:pt>
    <dgm:pt modelId="{E2925CC6-B538-4F33-BA09-D4E84766FA9C}" type="pres">
      <dgm:prSet presAssocID="{DB367646-41A5-4C43-B6A2-BF650AB4E10C}" presName="composite2" presStyleCnt="0"/>
      <dgm:spPr/>
      <dgm:t>
        <a:bodyPr/>
        <a:lstStyle/>
        <a:p>
          <a:endParaRPr lang="en-IN"/>
        </a:p>
      </dgm:t>
    </dgm:pt>
    <dgm:pt modelId="{7C691B62-38E7-47CC-88DB-9FB8B20B2007}" type="pres">
      <dgm:prSet presAssocID="{DB367646-41A5-4C43-B6A2-BF650AB4E10C}" presName="background2" presStyleLbl="node2" presStyleIdx="0" presStyleCnt="1"/>
      <dgm:spPr/>
      <dgm:t>
        <a:bodyPr/>
        <a:lstStyle/>
        <a:p>
          <a:endParaRPr lang="en-IN"/>
        </a:p>
      </dgm:t>
    </dgm:pt>
    <dgm:pt modelId="{0F60EF72-9BAF-433C-BE8D-1FDC0C8997C1}" type="pres">
      <dgm:prSet presAssocID="{DB367646-41A5-4C43-B6A2-BF650AB4E10C}" presName="text2" presStyleLbl="fgAcc2" presStyleIdx="0" presStyleCnt="1" custScaleX="102353" custLinFactNeighborX="-33121" custLinFactNeighborY="17980">
        <dgm:presLayoutVars>
          <dgm:chPref val="3"/>
        </dgm:presLayoutVars>
      </dgm:prSet>
      <dgm:spPr/>
      <dgm:t>
        <a:bodyPr/>
        <a:lstStyle/>
        <a:p>
          <a:endParaRPr lang="en-US"/>
        </a:p>
      </dgm:t>
    </dgm:pt>
    <dgm:pt modelId="{772A6680-3A75-4739-807D-ACC4DF76E7F2}" type="pres">
      <dgm:prSet presAssocID="{DB367646-41A5-4C43-B6A2-BF650AB4E10C}" presName="hierChild3" presStyleCnt="0"/>
      <dgm:spPr/>
      <dgm:t>
        <a:bodyPr/>
        <a:lstStyle/>
        <a:p>
          <a:endParaRPr lang="en-IN"/>
        </a:p>
      </dgm:t>
    </dgm:pt>
    <dgm:pt modelId="{EDBEE9C6-62C5-4A38-8F3B-65541B51DEFA}" type="pres">
      <dgm:prSet presAssocID="{4C32AD51-72EC-40E0-B8D2-703E53D94C25}" presName="Name17" presStyleLbl="parChTrans1D3" presStyleIdx="0" presStyleCnt="3"/>
      <dgm:spPr/>
      <dgm:t>
        <a:bodyPr/>
        <a:lstStyle/>
        <a:p>
          <a:endParaRPr lang="en-IN"/>
        </a:p>
      </dgm:t>
    </dgm:pt>
    <dgm:pt modelId="{1110B95B-6EDE-4F3E-814B-7038BC182C01}" type="pres">
      <dgm:prSet presAssocID="{C22B97E1-0607-4537-A51E-F2150569B54F}" presName="hierRoot3" presStyleCnt="0"/>
      <dgm:spPr/>
    </dgm:pt>
    <dgm:pt modelId="{F397081B-DE18-4C62-ABDD-906763A498FD}" type="pres">
      <dgm:prSet presAssocID="{C22B97E1-0607-4537-A51E-F2150569B54F}" presName="composite3" presStyleCnt="0"/>
      <dgm:spPr/>
    </dgm:pt>
    <dgm:pt modelId="{65673C8B-B72B-4CDF-9F39-FE149A9DA2A1}" type="pres">
      <dgm:prSet presAssocID="{C22B97E1-0607-4537-A51E-F2150569B54F}" presName="background3" presStyleLbl="node3" presStyleIdx="0" presStyleCnt="3"/>
      <dgm:spPr/>
    </dgm:pt>
    <dgm:pt modelId="{FB5ED9B3-70DF-47F6-A640-E5093925555B}" type="pres">
      <dgm:prSet presAssocID="{C22B97E1-0607-4537-A51E-F2150569B54F}" presName="text3" presStyleLbl="fgAcc3" presStyleIdx="0" presStyleCnt="3">
        <dgm:presLayoutVars>
          <dgm:chPref val="3"/>
        </dgm:presLayoutVars>
      </dgm:prSet>
      <dgm:spPr/>
      <dgm:t>
        <a:bodyPr/>
        <a:lstStyle/>
        <a:p>
          <a:endParaRPr lang="en-IN"/>
        </a:p>
      </dgm:t>
    </dgm:pt>
    <dgm:pt modelId="{9F7BD1E1-34CA-4F1F-BCEB-2B780BD4657C}" type="pres">
      <dgm:prSet presAssocID="{C22B97E1-0607-4537-A51E-F2150569B54F}" presName="hierChild4" presStyleCnt="0"/>
      <dgm:spPr/>
    </dgm:pt>
    <dgm:pt modelId="{97B41DE6-AD8B-4A47-8777-85E60CB4BCE1}" type="pres">
      <dgm:prSet presAssocID="{6187ECE8-8D90-490B-A473-D138D101CF3A}" presName="Name23" presStyleLbl="parChTrans1D4" presStyleIdx="0" presStyleCnt="2"/>
      <dgm:spPr/>
      <dgm:t>
        <a:bodyPr/>
        <a:lstStyle/>
        <a:p>
          <a:endParaRPr lang="en-US"/>
        </a:p>
      </dgm:t>
    </dgm:pt>
    <dgm:pt modelId="{A9192454-865A-4F36-AEB0-CBADA218CFBB}" type="pres">
      <dgm:prSet presAssocID="{2D621653-245E-4293-935C-1414C5A82B02}" presName="hierRoot4" presStyleCnt="0"/>
      <dgm:spPr/>
      <dgm:t>
        <a:bodyPr/>
        <a:lstStyle/>
        <a:p>
          <a:endParaRPr lang="en-IN"/>
        </a:p>
      </dgm:t>
    </dgm:pt>
    <dgm:pt modelId="{5734FE1C-F926-45E0-B9BB-79544C8DE303}" type="pres">
      <dgm:prSet presAssocID="{2D621653-245E-4293-935C-1414C5A82B02}" presName="composite4" presStyleCnt="0"/>
      <dgm:spPr/>
      <dgm:t>
        <a:bodyPr/>
        <a:lstStyle/>
        <a:p>
          <a:endParaRPr lang="en-IN"/>
        </a:p>
      </dgm:t>
    </dgm:pt>
    <dgm:pt modelId="{5DFC56EA-D5DF-4015-A9EC-D4BD0D6F49CC}" type="pres">
      <dgm:prSet presAssocID="{2D621653-245E-4293-935C-1414C5A82B02}" presName="background4" presStyleLbl="node4" presStyleIdx="0" presStyleCnt="2"/>
      <dgm:spPr/>
      <dgm:t>
        <a:bodyPr/>
        <a:lstStyle/>
        <a:p>
          <a:endParaRPr lang="en-IN"/>
        </a:p>
      </dgm:t>
    </dgm:pt>
    <dgm:pt modelId="{EB2FD0C7-900C-467F-8CE5-73AD3CA544B4}" type="pres">
      <dgm:prSet presAssocID="{2D621653-245E-4293-935C-1414C5A82B02}" presName="text4" presStyleLbl="fgAcc4" presStyleIdx="0" presStyleCnt="2">
        <dgm:presLayoutVars>
          <dgm:chPref val="3"/>
        </dgm:presLayoutVars>
      </dgm:prSet>
      <dgm:spPr/>
      <dgm:t>
        <a:bodyPr/>
        <a:lstStyle/>
        <a:p>
          <a:endParaRPr lang="en-US"/>
        </a:p>
      </dgm:t>
    </dgm:pt>
    <dgm:pt modelId="{3DCD5DA6-BD95-435B-A8AE-9934F35374A7}" type="pres">
      <dgm:prSet presAssocID="{2D621653-245E-4293-935C-1414C5A82B02}" presName="hierChild5" presStyleCnt="0"/>
      <dgm:spPr/>
      <dgm:t>
        <a:bodyPr/>
        <a:lstStyle/>
        <a:p>
          <a:endParaRPr lang="en-IN"/>
        </a:p>
      </dgm:t>
    </dgm:pt>
    <dgm:pt modelId="{7A36DC99-1CC1-4070-8A37-0DED2DD19C41}" type="pres">
      <dgm:prSet presAssocID="{43C804DD-DD33-4C06-9062-D2DC83E76AAE}" presName="Name17" presStyleLbl="parChTrans1D3" presStyleIdx="1" presStyleCnt="3"/>
      <dgm:spPr/>
      <dgm:t>
        <a:bodyPr/>
        <a:lstStyle/>
        <a:p>
          <a:endParaRPr lang="en-US"/>
        </a:p>
      </dgm:t>
    </dgm:pt>
    <dgm:pt modelId="{67804C2F-749E-479D-AD13-B73826F1BBD9}" type="pres">
      <dgm:prSet presAssocID="{6B3B5AE5-2461-4558-BBF8-A5A9AE059CCA}" presName="hierRoot3" presStyleCnt="0"/>
      <dgm:spPr/>
      <dgm:t>
        <a:bodyPr/>
        <a:lstStyle/>
        <a:p>
          <a:endParaRPr lang="en-IN"/>
        </a:p>
      </dgm:t>
    </dgm:pt>
    <dgm:pt modelId="{DF0D1385-7EB6-4955-AE3A-468D062C55FD}" type="pres">
      <dgm:prSet presAssocID="{6B3B5AE5-2461-4558-BBF8-A5A9AE059CCA}" presName="composite3" presStyleCnt="0"/>
      <dgm:spPr/>
      <dgm:t>
        <a:bodyPr/>
        <a:lstStyle/>
        <a:p>
          <a:endParaRPr lang="en-IN"/>
        </a:p>
      </dgm:t>
    </dgm:pt>
    <dgm:pt modelId="{58F8BBE8-A36A-498F-AC1E-BF2AC2AC6B00}" type="pres">
      <dgm:prSet presAssocID="{6B3B5AE5-2461-4558-BBF8-A5A9AE059CCA}" presName="background3" presStyleLbl="node3" presStyleIdx="1" presStyleCnt="3"/>
      <dgm:spPr/>
      <dgm:t>
        <a:bodyPr/>
        <a:lstStyle/>
        <a:p>
          <a:endParaRPr lang="en-IN"/>
        </a:p>
      </dgm:t>
    </dgm:pt>
    <dgm:pt modelId="{C57AC196-24B3-4812-AE33-A2D332D9A852}" type="pres">
      <dgm:prSet presAssocID="{6B3B5AE5-2461-4558-BBF8-A5A9AE059CCA}" presName="text3" presStyleLbl="fgAcc3" presStyleIdx="1" presStyleCnt="3">
        <dgm:presLayoutVars>
          <dgm:chPref val="3"/>
        </dgm:presLayoutVars>
      </dgm:prSet>
      <dgm:spPr/>
      <dgm:t>
        <a:bodyPr/>
        <a:lstStyle/>
        <a:p>
          <a:endParaRPr lang="en-US"/>
        </a:p>
      </dgm:t>
    </dgm:pt>
    <dgm:pt modelId="{B7ACF9CF-AA77-4C62-ADE4-2D6875B96413}" type="pres">
      <dgm:prSet presAssocID="{6B3B5AE5-2461-4558-BBF8-A5A9AE059CCA}" presName="hierChild4" presStyleCnt="0"/>
      <dgm:spPr/>
      <dgm:t>
        <a:bodyPr/>
        <a:lstStyle/>
        <a:p>
          <a:endParaRPr lang="en-IN"/>
        </a:p>
      </dgm:t>
    </dgm:pt>
    <dgm:pt modelId="{4786F3B9-096C-4DA2-9201-BB17E2ED256F}" type="pres">
      <dgm:prSet presAssocID="{F7840898-90C5-4077-B3E3-67E7B3EBCEBF}" presName="Name23" presStyleLbl="parChTrans1D4" presStyleIdx="1" presStyleCnt="2"/>
      <dgm:spPr/>
      <dgm:t>
        <a:bodyPr/>
        <a:lstStyle/>
        <a:p>
          <a:endParaRPr lang="en-US"/>
        </a:p>
      </dgm:t>
    </dgm:pt>
    <dgm:pt modelId="{92417EBE-5C8A-49CD-A6A6-11B201291B51}" type="pres">
      <dgm:prSet presAssocID="{5ACD9FA1-B926-45E5-887E-1C3052D3EC5C}" presName="hierRoot4" presStyleCnt="0"/>
      <dgm:spPr/>
      <dgm:t>
        <a:bodyPr/>
        <a:lstStyle/>
        <a:p>
          <a:endParaRPr lang="en-IN"/>
        </a:p>
      </dgm:t>
    </dgm:pt>
    <dgm:pt modelId="{3B374694-0B11-4A57-9F7F-0A0E89D4B434}" type="pres">
      <dgm:prSet presAssocID="{5ACD9FA1-B926-45E5-887E-1C3052D3EC5C}" presName="composite4" presStyleCnt="0"/>
      <dgm:spPr/>
      <dgm:t>
        <a:bodyPr/>
        <a:lstStyle/>
        <a:p>
          <a:endParaRPr lang="en-IN"/>
        </a:p>
      </dgm:t>
    </dgm:pt>
    <dgm:pt modelId="{BFD50C62-FE65-4D19-BB24-C76526BA62B8}" type="pres">
      <dgm:prSet presAssocID="{5ACD9FA1-B926-45E5-887E-1C3052D3EC5C}" presName="background4" presStyleLbl="node4" presStyleIdx="1" presStyleCnt="2"/>
      <dgm:spPr/>
      <dgm:t>
        <a:bodyPr/>
        <a:lstStyle/>
        <a:p>
          <a:endParaRPr lang="en-IN"/>
        </a:p>
      </dgm:t>
    </dgm:pt>
    <dgm:pt modelId="{88899890-C2A1-434B-AD2C-13B7A3367A42}" type="pres">
      <dgm:prSet presAssocID="{5ACD9FA1-B926-45E5-887E-1C3052D3EC5C}" presName="text4" presStyleLbl="fgAcc4" presStyleIdx="1" presStyleCnt="2">
        <dgm:presLayoutVars>
          <dgm:chPref val="3"/>
        </dgm:presLayoutVars>
      </dgm:prSet>
      <dgm:spPr/>
      <dgm:t>
        <a:bodyPr/>
        <a:lstStyle/>
        <a:p>
          <a:endParaRPr lang="en-US"/>
        </a:p>
      </dgm:t>
    </dgm:pt>
    <dgm:pt modelId="{EB69A40D-F8BF-4BE0-9791-53E2159D7588}" type="pres">
      <dgm:prSet presAssocID="{5ACD9FA1-B926-45E5-887E-1C3052D3EC5C}" presName="hierChild5" presStyleCnt="0"/>
      <dgm:spPr/>
      <dgm:t>
        <a:bodyPr/>
        <a:lstStyle/>
        <a:p>
          <a:endParaRPr lang="en-IN"/>
        </a:p>
      </dgm:t>
    </dgm:pt>
    <dgm:pt modelId="{FCAE95E2-7E0C-4104-82EA-88F3E9685951}" type="pres">
      <dgm:prSet presAssocID="{6239CEF0-CB95-48D7-88CF-8E90E15800BA}" presName="Name17" presStyleLbl="parChTrans1D3" presStyleIdx="2" presStyleCnt="3"/>
      <dgm:spPr/>
      <dgm:t>
        <a:bodyPr/>
        <a:lstStyle/>
        <a:p>
          <a:endParaRPr lang="en-US"/>
        </a:p>
      </dgm:t>
    </dgm:pt>
    <dgm:pt modelId="{54B76A7A-32A7-490A-934E-FB89B87A7CB2}" type="pres">
      <dgm:prSet presAssocID="{C8179EE3-A670-445C-9E66-80CB725C0C50}" presName="hierRoot3" presStyleCnt="0"/>
      <dgm:spPr/>
      <dgm:t>
        <a:bodyPr/>
        <a:lstStyle/>
        <a:p>
          <a:endParaRPr lang="en-IN"/>
        </a:p>
      </dgm:t>
    </dgm:pt>
    <dgm:pt modelId="{127928ED-B1CE-4CF9-B37F-F65C21AE32F1}" type="pres">
      <dgm:prSet presAssocID="{C8179EE3-A670-445C-9E66-80CB725C0C50}" presName="composite3" presStyleCnt="0"/>
      <dgm:spPr/>
      <dgm:t>
        <a:bodyPr/>
        <a:lstStyle/>
        <a:p>
          <a:endParaRPr lang="en-IN"/>
        </a:p>
      </dgm:t>
    </dgm:pt>
    <dgm:pt modelId="{2C2DC736-4456-4A86-9214-2E65E8E3AAA5}" type="pres">
      <dgm:prSet presAssocID="{C8179EE3-A670-445C-9E66-80CB725C0C50}" presName="background3" presStyleLbl="node3" presStyleIdx="2" presStyleCnt="3"/>
      <dgm:spPr/>
      <dgm:t>
        <a:bodyPr/>
        <a:lstStyle/>
        <a:p>
          <a:endParaRPr lang="en-IN"/>
        </a:p>
      </dgm:t>
    </dgm:pt>
    <dgm:pt modelId="{2C704DFB-E520-4C72-B6E0-3A1AE9785860}" type="pres">
      <dgm:prSet presAssocID="{C8179EE3-A670-445C-9E66-80CB725C0C50}" presName="text3" presStyleLbl="fgAcc3" presStyleIdx="2" presStyleCnt="3">
        <dgm:presLayoutVars>
          <dgm:chPref val="3"/>
        </dgm:presLayoutVars>
      </dgm:prSet>
      <dgm:spPr/>
      <dgm:t>
        <a:bodyPr/>
        <a:lstStyle/>
        <a:p>
          <a:endParaRPr lang="en-US"/>
        </a:p>
      </dgm:t>
    </dgm:pt>
    <dgm:pt modelId="{094A1202-DAA1-442B-8883-0D524814846A}" type="pres">
      <dgm:prSet presAssocID="{C8179EE3-A670-445C-9E66-80CB725C0C50}" presName="hierChild4" presStyleCnt="0"/>
      <dgm:spPr/>
      <dgm:t>
        <a:bodyPr/>
        <a:lstStyle/>
        <a:p>
          <a:endParaRPr lang="en-IN"/>
        </a:p>
      </dgm:t>
    </dgm:pt>
  </dgm:ptLst>
  <dgm:cxnLst>
    <dgm:cxn modelId="{BB374CC8-1714-41A6-91FB-BB6682F3283E}" type="presOf" srcId="{6B3B5AE5-2461-4558-BBF8-A5A9AE059CCA}" destId="{C57AC196-24B3-4812-AE33-A2D332D9A852}" srcOrd="0" destOrd="0" presId="urn:microsoft.com/office/officeart/2005/8/layout/hierarchy1"/>
    <dgm:cxn modelId="{22D184B0-8087-44C8-A43D-7333E7E62B29}" type="presOf" srcId="{C22B97E1-0607-4537-A51E-F2150569B54F}" destId="{FB5ED9B3-70DF-47F6-A640-E5093925555B}" srcOrd="0" destOrd="0" presId="urn:microsoft.com/office/officeart/2005/8/layout/hierarchy1"/>
    <dgm:cxn modelId="{92A000E0-5E5C-472B-A5DA-AA3B10BDD5F1}" srcId="{DB367646-41A5-4C43-B6A2-BF650AB4E10C}" destId="{C8179EE3-A670-445C-9E66-80CB725C0C50}" srcOrd="2" destOrd="0" parTransId="{6239CEF0-CB95-48D7-88CF-8E90E15800BA}" sibTransId="{D633DCF2-12D0-4ACB-9DAF-7DF902DD9EA4}"/>
    <dgm:cxn modelId="{9F5146B7-8FC6-415B-97D5-62EBA5875D6D}" srcId="{DB367646-41A5-4C43-B6A2-BF650AB4E10C}" destId="{6B3B5AE5-2461-4558-BBF8-A5A9AE059CCA}" srcOrd="1" destOrd="0" parTransId="{43C804DD-DD33-4C06-9062-D2DC83E76AAE}" sibTransId="{BE74D53F-1A33-4621-B443-581A27BE4C01}"/>
    <dgm:cxn modelId="{C5A94D63-7B75-495F-85F7-4B718723F0E4}" srcId="{6B3B5AE5-2461-4558-BBF8-A5A9AE059CCA}" destId="{5ACD9FA1-B926-45E5-887E-1C3052D3EC5C}" srcOrd="0" destOrd="0" parTransId="{F7840898-90C5-4077-B3E3-67E7B3EBCEBF}" sibTransId="{6045F622-D450-47FF-9A42-6254C6D90BCB}"/>
    <dgm:cxn modelId="{5C34DDDC-8F4F-440E-BBD2-EF33461814E2}" type="presOf" srcId="{43C804DD-DD33-4C06-9062-D2DC83E76AAE}" destId="{7A36DC99-1CC1-4070-8A37-0DED2DD19C41}" srcOrd="0" destOrd="0" presId="urn:microsoft.com/office/officeart/2005/8/layout/hierarchy1"/>
    <dgm:cxn modelId="{A5449CB2-89E4-46FC-917B-A812D3A091BB}" srcId="{DE6C0862-3F2D-4CDB-9C18-700ADAAADE47}" destId="{DB367646-41A5-4C43-B6A2-BF650AB4E10C}" srcOrd="0" destOrd="0" parTransId="{572172B1-8035-405E-96A6-615A5313F1B2}" sibTransId="{57508A85-20E4-4020-8BCD-8B03741E0995}"/>
    <dgm:cxn modelId="{36F94BEF-5093-498E-A2DD-A044F4C8919C}" type="presOf" srcId="{4C32AD51-72EC-40E0-B8D2-703E53D94C25}" destId="{EDBEE9C6-62C5-4A38-8F3B-65541B51DEFA}" srcOrd="0" destOrd="0" presId="urn:microsoft.com/office/officeart/2005/8/layout/hierarchy1"/>
    <dgm:cxn modelId="{F04CFB12-865B-4087-AF78-752FF2880A77}" type="presOf" srcId="{DB367646-41A5-4C43-B6A2-BF650AB4E10C}" destId="{0F60EF72-9BAF-433C-BE8D-1FDC0C8997C1}" srcOrd="0" destOrd="0" presId="urn:microsoft.com/office/officeart/2005/8/layout/hierarchy1"/>
    <dgm:cxn modelId="{F084F404-6243-4562-ABF4-72E274A26146}" srcId="{B7EEAF8D-741E-4AB0-98E0-DEF594284256}" destId="{DE6C0862-3F2D-4CDB-9C18-700ADAAADE47}" srcOrd="0" destOrd="0" parTransId="{40C33BBB-6300-4302-987E-BDDAB80B2FFE}" sibTransId="{9B5B1758-0EE7-4428-8783-4E340DFA9387}"/>
    <dgm:cxn modelId="{26776418-9E71-4FDA-8B40-66DFEE82B37C}" type="presOf" srcId="{DE6C0862-3F2D-4CDB-9C18-700ADAAADE47}" destId="{F40B3853-152E-4DC9-BA11-F74B68984F9F}" srcOrd="0" destOrd="0" presId="urn:microsoft.com/office/officeart/2005/8/layout/hierarchy1"/>
    <dgm:cxn modelId="{D0F97E0B-92E2-4B90-9582-A15457017615}" srcId="{C22B97E1-0607-4537-A51E-F2150569B54F}" destId="{2D621653-245E-4293-935C-1414C5A82B02}" srcOrd="0" destOrd="0" parTransId="{6187ECE8-8D90-490B-A473-D138D101CF3A}" sibTransId="{9993390F-C2E7-46CF-97AF-C51FDB2B1E8C}"/>
    <dgm:cxn modelId="{C8EF54CD-AB08-4CA0-AEB1-FBAB1BE60C90}" type="presOf" srcId="{B7EEAF8D-741E-4AB0-98E0-DEF594284256}" destId="{79BAAB30-8D16-4B63-8B17-53685AF8DC0D}" srcOrd="0" destOrd="0" presId="urn:microsoft.com/office/officeart/2005/8/layout/hierarchy1"/>
    <dgm:cxn modelId="{62B8C2C2-0BD8-49CF-BC23-B0521C099FEF}" type="presOf" srcId="{572172B1-8035-405E-96A6-615A5313F1B2}" destId="{12C53865-D2D0-4DA7-81E6-2F36C096DA37}" srcOrd="0" destOrd="0" presId="urn:microsoft.com/office/officeart/2005/8/layout/hierarchy1"/>
    <dgm:cxn modelId="{299AABF1-EDDA-4783-9F37-2B76519C25D0}" srcId="{DB367646-41A5-4C43-B6A2-BF650AB4E10C}" destId="{C22B97E1-0607-4537-A51E-F2150569B54F}" srcOrd="0" destOrd="0" parTransId="{4C32AD51-72EC-40E0-B8D2-703E53D94C25}" sibTransId="{08DF3944-9858-4CF8-941C-5E0633246A2C}"/>
    <dgm:cxn modelId="{91A94EB9-B3A2-43B3-9975-1D2D1B0C27DA}" type="presOf" srcId="{6187ECE8-8D90-490B-A473-D138D101CF3A}" destId="{97B41DE6-AD8B-4A47-8777-85E60CB4BCE1}" srcOrd="0" destOrd="0" presId="urn:microsoft.com/office/officeart/2005/8/layout/hierarchy1"/>
    <dgm:cxn modelId="{0DF96546-1D87-45BB-8764-8E5C127CB5DC}" type="presOf" srcId="{5ACD9FA1-B926-45E5-887E-1C3052D3EC5C}" destId="{88899890-C2A1-434B-AD2C-13B7A3367A42}" srcOrd="0" destOrd="0" presId="urn:microsoft.com/office/officeart/2005/8/layout/hierarchy1"/>
    <dgm:cxn modelId="{CA64B86C-E4A9-47BC-BA86-E0D093178EA2}" type="presOf" srcId="{C8179EE3-A670-445C-9E66-80CB725C0C50}" destId="{2C704DFB-E520-4C72-B6E0-3A1AE9785860}" srcOrd="0" destOrd="0" presId="urn:microsoft.com/office/officeart/2005/8/layout/hierarchy1"/>
    <dgm:cxn modelId="{8105EE37-9C1A-4658-B75F-F5E237F1733A}" type="presOf" srcId="{F7840898-90C5-4077-B3E3-67E7B3EBCEBF}" destId="{4786F3B9-096C-4DA2-9201-BB17E2ED256F}" srcOrd="0" destOrd="0" presId="urn:microsoft.com/office/officeart/2005/8/layout/hierarchy1"/>
    <dgm:cxn modelId="{2E993911-6833-475B-B673-B9E7E4DA2AB1}" type="presOf" srcId="{2D621653-245E-4293-935C-1414C5A82B02}" destId="{EB2FD0C7-900C-467F-8CE5-73AD3CA544B4}" srcOrd="0" destOrd="0" presId="urn:microsoft.com/office/officeart/2005/8/layout/hierarchy1"/>
    <dgm:cxn modelId="{C212342F-8F09-4339-A35C-318BADFA370F}" type="presOf" srcId="{6239CEF0-CB95-48D7-88CF-8E90E15800BA}" destId="{FCAE95E2-7E0C-4104-82EA-88F3E9685951}" srcOrd="0" destOrd="0" presId="urn:microsoft.com/office/officeart/2005/8/layout/hierarchy1"/>
    <dgm:cxn modelId="{1A4B6F44-3050-486C-B4F9-088569E3ADEB}" type="presParOf" srcId="{79BAAB30-8D16-4B63-8B17-53685AF8DC0D}" destId="{8B4FD789-5143-43D2-9B51-D8FA1EB1F2DD}" srcOrd="0" destOrd="0" presId="urn:microsoft.com/office/officeart/2005/8/layout/hierarchy1"/>
    <dgm:cxn modelId="{F6688DC5-B9DD-4673-A175-033C8CC58369}" type="presParOf" srcId="{8B4FD789-5143-43D2-9B51-D8FA1EB1F2DD}" destId="{299C489A-87B2-478F-9DDA-7C1F81D8446D}" srcOrd="0" destOrd="0" presId="urn:microsoft.com/office/officeart/2005/8/layout/hierarchy1"/>
    <dgm:cxn modelId="{5966C479-790E-4CFF-A982-7D63D41D2BA3}" type="presParOf" srcId="{299C489A-87B2-478F-9DDA-7C1F81D8446D}" destId="{960EB4BA-7F69-421C-A0F9-A36494DA742C}" srcOrd="0" destOrd="0" presId="urn:microsoft.com/office/officeart/2005/8/layout/hierarchy1"/>
    <dgm:cxn modelId="{FD0BE141-A6A9-429A-A25D-7AC61805E46E}" type="presParOf" srcId="{299C489A-87B2-478F-9DDA-7C1F81D8446D}" destId="{F40B3853-152E-4DC9-BA11-F74B68984F9F}" srcOrd="1" destOrd="0" presId="urn:microsoft.com/office/officeart/2005/8/layout/hierarchy1"/>
    <dgm:cxn modelId="{C69C641F-F516-44D1-88EE-C118DB998FFC}" type="presParOf" srcId="{8B4FD789-5143-43D2-9B51-D8FA1EB1F2DD}" destId="{A85923D3-00FF-40DC-8214-CB0FEA550DC4}" srcOrd="1" destOrd="0" presId="urn:microsoft.com/office/officeart/2005/8/layout/hierarchy1"/>
    <dgm:cxn modelId="{01FF71E9-9452-4A67-8496-5BA7422FD97F}" type="presParOf" srcId="{A85923D3-00FF-40DC-8214-CB0FEA550DC4}" destId="{12C53865-D2D0-4DA7-81E6-2F36C096DA37}" srcOrd="0" destOrd="0" presId="urn:microsoft.com/office/officeart/2005/8/layout/hierarchy1"/>
    <dgm:cxn modelId="{AE9ADFE7-EEC6-4D72-9827-02EA49162F39}" type="presParOf" srcId="{A85923D3-00FF-40DC-8214-CB0FEA550DC4}" destId="{A63984EB-03FF-48CC-A182-A194A9F91A45}" srcOrd="1" destOrd="0" presId="urn:microsoft.com/office/officeart/2005/8/layout/hierarchy1"/>
    <dgm:cxn modelId="{98C63E0F-CBB8-4EC8-B959-01FE92C05CB4}" type="presParOf" srcId="{A63984EB-03FF-48CC-A182-A194A9F91A45}" destId="{E2925CC6-B538-4F33-BA09-D4E84766FA9C}" srcOrd="0" destOrd="0" presId="urn:microsoft.com/office/officeart/2005/8/layout/hierarchy1"/>
    <dgm:cxn modelId="{6CD0D92E-0FEA-4121-85C2-B76922951DF1}" type="presParOf" srcId="{E2925CC6-B538-4F33-BA09-D4E84766FA9C}" destId="{7C691B62-38E7-47CC-88DB-9FB8B20B2007}" srcOrd="0" destOrd="0" presId="urn:microsoft.com/office/officeart/2005/8/layout/hierarchy1"/>
    <dgm:cxn modelId="{F72220AA-063B-4570-8ABD-903D5D67156B}" type="presParOf" srcId="{E2925CC6-B538-4F33-BA09-D4E84766FA9C}" destId="{0F60EF72-9BAF-433C-BE8D-1FDC0C8997C1}" srcOrd="1" destOrd="0" presId="urn:microsoft.com/office/officeart/2005/8/layout/hierarchy1"/>
    <dgm:cxn modelId="{037636A3-8BE4-444D-9162-ED63855CE7B9}" type="presParOf" srcId="{A63984EB-03FF-48CC-A182-A194A9F91A45}" destId="{772A6680-3A75-4739-807D-ACC4DF76E7F2}" srcOrd="1" destOrd="0" presId="urn:microsoft.com/office/officeart/2005/8/layout/hierarchy1"/>
    <dgm:cxn modelId="{74000F67-CD31-4CF8-BCA7-83969D86EB7F}" type="presParOf" srcId="{772A6680-3A75-4739-807D-ACC4DF76E7F2}" destId="{EDBEE9C6-62C5-4A38-8F3B-65541B51DEFA}" srcOrd="0" destOrd="0" presId="urn:microsoft.com/office/officeart/2005/8/layout/hierarchy1"/>
    <dgm:cxn modelId="{CA8BE187-C62E-4A72-AFFA-C7A37C70AEB0}" type="presParOf" srcId="{772A6680-3A75-4739-807D-ACC4DF76E7F2}" destId="{1110B95B-6EDE-4F3E-814B-7038BC182C01}" srcOrd="1" destOrd="0" presId="urn:microsoft.com/office/officeart/2005/8/layout/hierarchy1"/>
    <dgm:cxn modelId="{64747B9F-EAE8-4D6E-AC7A-8CAB241D244D}" type="presParOf" srcId="{1110B95B-6EDE-4F3E-814B-7038BC182C01}" destId="{F397081B-DE18-4C62-ABDD-906763A498FD}" srcOrd="0" destOrd="0" presId="urn:microsoft.com/office/officeart/2005/8/layout/hierarchy1"/>
    <dgm:cxn modelId="{4D4A3546-EEA5-4456-AF50-2B1E13B09FF8}" type="presParOf" srcId="{F397081B-DE18-4C62-ABDD-906763A498FD}" destId="{65673C8B-B72B-4CDF-9F39-FE149A9DA2A1}" srcOrd="0" destOrd="0" presId="urn:microsoft.com/office/officeart/2005/8/layout/hierarchy1"/>
    <dgm:cxn modelId="{3C7C5393-81C2-4080-902D-96F44A53CBB4}" type="presParOf" srcId="{F397081B-DE18-4C62-ABDD-906763A498FD}" destId="{FB5ED9B3-70DF-47F6-A640-E5093925555B}" srcOrd="1" destOrd="0" presId="urn:microsoft.com/office/officeart/2005/8/layout/hierarchy1"/>
    <dgm:cxn modelId="{83D585C5-4D09-47AF-BB53-39CD05DECCA3}" type="presParOf" srcId="{1110B95B-6EDE-4F3E-814B-7038BC182C01}" destId="{9F7BD1E1-34CA-4F1F-BCEB-2B780BD4657C}" srcOrd="1" destOrd="0" presId="urn:microsoft.com/office/officeart/2005/8/layout/hierarchy1"/>
    <dgm:cxn modelId="{117257F5-BD27-4126-981B-8EA67BC43E14}" type="presParOf" srcId="{9F7BD1E1-34CA-4F1F-BCEB-2B780BD4657C}" destId="{97B41DE6-AD8B-4A47-8777-85E60CB4BCE1}" srcOrd="0" destOrd="0" presId="urn:microsoft.com/office/officeart/2005/8/layout/hierarchy1"/>
    <dgm:cxn modelId="{8037B52F-319C-4337-A757-E70BBEC20FA5}" type="presParOf" srcId="{9F7BD1E1-34CA-4F1F-BCEB-2B780BD4657C}" destId="{A9192454-865A-4F36-AEB0-CBADA218CFBB}" srcOrd="1" destOrd="0" presId="urn:microsoft.com/office/officeart/2005/8/layout/hierarchy1"/>
    <dgm:cxn modelId="{EB4D46EB-5B04-4832-815B-F2B8E1F3868B}" type="presParOf" srcId="{A9192454-865A-4F36-AEB0-CBADA218CFBB}" destId="{5734FE1C-F926-45E0-B9BB-79544C8DE303}" srcOrd="0" destOrd="0" presId="urn:microsoft.com/office/officeart/2005/8/layout/hierarchy1"/>
    <dgm:cxn modelId="{0A9E36D3-C30A-4AFB-ACCA-7C350747E9DA}" type="presParOf" srcId="{5734FE1C-F926-45E0-B9BB-79544C8DE303}" destId="{5DFC56EA-D5DF-4015-A9EC-D4BD0D6F49CC}" srcOrd="0" destOrd="0" presId="urn:microsoft.com/office/officeart/2005/8/layout/hierarchy1"/>
    <dgm:cxn modelId="{6D751AB0-0A36-4D72-BF66-8CD492498082}" type="presParOf" srcId="{5734FE1C-F926-45E0-B9BB-79544C8DE303}" destId="{EB2FD0C7-900C-467F-8CE5-73AD3CA544B4}" srcOrd="1" destOrd="0" presId="urn:microsoft.com/office/officeart/2005/8/layout/hierarchy1"/>
    <dgm:cxn modelId="{28B2B9C2-E212-45C3-9D64-CC5B8E3F61D9}" type="presParOf" srcId="{A9192454-865A-4F36-AEB0-CBADA218CFBB}" destId="{3DCD5DA6-BD95-435B-A8AE-9934F35374A7}" srcOrd="1" destOrd="0" presId="urn:microsoft.com/office/officeart/2005/8/layout/hierarchy1"/>
    <dgm:cxn modelId="{47083FB1-B0F2-49F6-BDA2-F149F3864EA3}" type="presParOf" srcId="{772A6680-3A75-4739-807D-ACC4DF76E7F2}" destId="{7A36DC99-1CC1-4070-8A37-0DED2DD19C41}" srcOrd="2" destOrd="0" presId="urn:microsoft.com/office/officeart/2005/8/layout/hierarchy1"/>
    <dgm:cxn modelId="{A32C9F3C-7776-42DA-A73A-67FF3883CBF2}" type="presParOf" srcId="{772A6680-3A75-4739-807D-ACC4DF76E7F2}" destId="{67804C2F-749E-479D-AD13-B73826F1BBD9}" srcOrd="3" destOrd="0" presId="urn:microsoft.com/office/officeart/2005/8/layout/hierarchy1"/>
    <dgm:cxn modelId="{016E00CA-B0C9-41FF-B299-93D7137743BB}" type="presParOf" srcId="{67804C2F-749E-479D-AD13-B73826F1BBD9}" destId="{DF0D1385-7EB6-4955-AE3A-468D062C55FD}" srcOrd="0" destOrd="0" presId="urn:microsoft.com/office/officeart/2005/8/layout/hierarchy1"/>
    <dgm:cxn modelId="{6BD01DEF-7E44-4FEE-A387-2236B492688F}" type="presParOf" srcId="{DF0D1385-7EB6-4955-AE3A-468D062C55FD}" destId="{58F8BBE8-A36A-498F-AC1E-BF2AC2AC6B00}" srcOrd="0" destOrd="0" presId="urn:microsoft.com/office/officeart/2005/8/layout/hierarchy1"/>
    <dgm:cxn modelId="{3E278BB0-51E4-423B-AE8F-50E8F936781E}" type="presParOf" srcId="{DF0D1385-7EB6-4955-AE3A-468D062C55FD}" destId="{C57AC196-24B3-4812-AE33-A2D332D9A852}" srcOrd="1" destOrd="0" presId="urn:microsoft.com/office/officeart/2005/8/layout/hierarchy1"/>
    <dgm:cxn modelId="{DB66B0B5-6BCA-4A6A-9CC4-2A11138A1AC0}" type="presParOf" srcId="{67804C2F-749E-479D-AD13-B73826F1BBD9}" destId="{B7ACF9CF-AA77-4C62-ADE4-2D6875B96413}" srcOrd="1" destOrd="0" presId="urn:microsoft.com/office/officeart/2005/8/layout/hierarchy1"/>
    <dgm:cxn modelId="{3A5BBF13-3145-4566-A29F-6CA55B226907}" type="presParOf" srcId="{B7ACF9CF-AA77-4C62-ADE4-2D6875B96413}" destId="{4786F3B9-096C-4DA2-9201-BB17E2ED256F}" srcOrd="0" destOrd="0" presId="urn:microsoft.com/office/officeart/2005/8/layout/hierarchy1"/>
    <dgm:cxn modelId="{40E4CA00-2126-4B5F-A90C-B12447719F15}" type="presParOf" srcId="{B7ACF9CF-AA77-4C62-ADE4-2D6875B96413}" destId="{92417EBE-5C8A-49CD-A6A6-11B201291B51}" srcOrd="1" destOrd="0" presId="urn:microsoft.com/office/officeart/2005/8/layout/hierarchy1"/>
    <dgm:cxn modelId="{2C4C3481-AA7B-4C5D-9567-D5A5F7E7D9CD}" type="presParOf" srcId="{92417EBE-5C8A-49CD-A6A6-11B201291B51}" destId="{3B374694-0B11-4A57-9F7F-0A0E89D4B434}" srcOrd="0" destOrd="0" presId="urn:microsoft.com/office/officeart/2005/8/layout/hierarchy1"/>
    <dgm:cxn modelId="{06DDE921-1727-4435-BC3F-4FD13701C8CF}" type="presParOf" srcId="{3B374694-0B11-4A57-9F7F-0A0E89D4B434}" destId="{BFD50C62-FE65-4D19-BB24-C76526BA62B8}" srcOrd="0" destOrd="0" presId="urn:microsoft.com/office/officeart/2005/8/layout/hierarchy1"/>
    <dgm:cxn modelId="{A41293F8-3BA1-47D2-B07E-66CA87E3085B}" type="presParOf" srcId="{3B374694-0B11-4A57-9F7F-0A0E89D4B434}" destId="{88899890-C2A1-434B-AD2C-13B7A3367A42}" srcOrd="1" destOrd="0" presId="urn:microsoft.com/office/officeart/2005/8/layout/hierarchy1"/>
    <dgm:cxn modelId="{63EC95DE-90FF-445D-BFC9-AB33E49424CB}" type="presParOf" srcId="{92417EBE-5C8A-49CD-A6A6-11B201291B51}" destId="{EB69A40D-F8BF-4BE0-9791-53E2159D7588}" srcOrd="1" destOrd="0" presId="urn:microsoft.com/office/officeart/2005/8/layout/hierarchy1"/>
    <dgm:cxn modelId="{8D1DE6BC-DF8A-4F6C-8C41-C1E3C121D2FA}" type="presParOf" srcId="{772A6680-3A75-4739-807D-ACC4DF76E7F2}" destId="{FCAE95E2-7E0C-4104-82EA-88F3E9685951}" srcOrd="4" destOrd="0" presId="urn:microsoft.com/office/officeart/2005/8/layout/hierarchy1"/>
    <dgm:cxn modelId="{DA032CE5-6AC4-4CDB-87F9-3F017CE52F17}" type="presParOf" srcId="{772A6680-3A75-4739-807D-ACC4DF76E7F2}" destId="{54B76A7A-32A7-490A-934E-FB89B87A7CB2}" srcOrd="5" destOrd="0" presId="urn:microsoft.com/office/officeart/2005/8/layout/hierarchy1"/>
    <dgm:cxn modelId="{29C037BD-A0A3-4B7E-AC26-3961E08DF260}" type="presParOf" srcId="{54B76A7A-32A7-490A-934E-FB89B87A7CB2}" destId="{127928ED-B1CE-4CF9-B37F-F65C21AE32F1}" srcOrd="0" destOrd="0" presId="urn:microsoft.com/office/officeart/2005/8/layout/hierarchy1"/>
    <dgm:cxn modelId="{1596367F-2D8E-4261-9003-4156844EC2F0}" type="presParOf" srcId="{127928ED-B1CE-4CF9-B37F-F65C21AE32F1}" destId="{2C2DC736-4456-4A86-9214-2E65E8E3AAA5}" srcOrd="0" destOrd="0" presId="urn:microsoft.com/office/officeart/2005/8/layout/hierarchy1"/>
    <dgm:cxn modelId="{46E9E154-01F1-4B36-A27B-93E932905864}" type="presParOf" srcId="{127928ED-B1CE-4CF9-B37F-F65C21AE32F1}" destId="{2C704DFB-E520-4C72-B6E0-3A1AE9785860}" srcOrd="1" destOrd="0" presId="urn:microsoft.com/office/officeart/2005/8/layout/hierarchy1"/>
    <dgm:cxn modelId="{42175E75-0820-41A0-85B7-6D62AD33A43B}" type="presParOf" srcId="{54B76A7A-32A7-490A-934E-FB89B87A7CB2}" destId="{094A1202-DAA1-442B-8883-0D524814846A}"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F870045-E528-4FF2-ACF9-CB7BF0025AA0}">
      <dsp:nvSpPr>
        <dsp:cNvPr id="0" name=""/>
        <dsp:cNvSpPr/>
      </dsp:nvSpPr>
      <dsp:spPr>
        <a:xfrm>
          <a:off x="5561788" y="847211"/>
          <a:ext cx="1613182" cy="456889"/>
        </a:xfrm>
        <a:custGeom>
          <a:avLst/>
          <a:gdLst/>
          <a:ahLst/>
          <a:cxnLst/>
          <a:rect l="0" t="0" r="0" b="0"/>
          <a:pathLst>
            <a:path>
              <a:moveTo>
                <a:pt x="0" y="0"/>
              </a:moveTo>
              <a:lnTo>
                <a:pt x="0" y="311357"/>
              </a:lnTo>
              <a:lnTo>
                <a:pt x="1613182" y="311357"/>
              </a:lnTo>
              <a:lnTo>
                <a:pt x="1613182" y="456889"/>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8BACC9-94E8-4C67-87B9-46509FBC082A}">
      <dsp:nvSpPr>
        <dsp:cNvPr id="0" name=""/>
        <dsp:cNvSpPr/>
      </dsp:nvSpPr>
      <dsp:spPr>
        <a:xfrm>
          <a:off x="9575060" y="3756121"/>
          <a:ext cx="960036" cy="456889"/>
        </a:xfrm>
        <a:custGeom>
          <a:avLst/>
          <a:gdLst/>
          <a:ahLst/>
          <a:cxnLst/>
          <a:rect l="0" t="0" r="0" b="0"/>
          <a:pathLst>
            <a:path>
              <a:moveTo>
                <a:pt x="0" y="0"/>
              </a:moveTo>
              <a:lnTo>
                <a:pt x="0" y="311357"/>
              </a:lnTo>
              <a:lnTo>
                <a:pt x="960036" y="311357"/>
              </a:lnTo>
              <a:lnTo>
                <a:pt x="960036" y="456889"/>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9FF7664-5CDB-4D1C-8825-E98757D14337}">
      <dsp:nvSpPr>
        <dsp:cNvPr id="0" name=""/>
        <dsp:cNvSpPr/>
      </dsp:nvSpPr>
      <dsp:spPr>
        <a:xfrm>
          <a:off x="8615024" y="3756121"/>
          <a:ext cx="960036" cy="456889"/>
        </a:xfrm>
        <a:custGeom>
          <a:avLst/>
          <a:gdLst/>
          <a:ahLst/>
          <a:cxnLst/>
          <a:rect l="0" t="0" r="0" b="0"/>
          <a:pathLst>
            <a:path>
              <a:moveTo>
                <a:pt x="960036" y="0"/>
              </a:moveTo>
              <a:lnTo>
                <a:pt x="960036" y="311357"/>
              </a:lnTo>
              <a:lnTo>
                <a:pt x="0" y="311357"/>
              </a:lnTo>
              <a:lnTo>
                <a:pt x="0" y="456889"/>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CAE95E2-7E0C-4104-82EA-88F3E9685951}">
      <dsp:nvSpPr>
        <dsp:cNvPr id="0" name=""/>
        <dsp:cNvSpPr/>
      </dsp:nvSpPr>
      <dsp:spPr>
        <a:xfrm>
          <a:off x="4013927" y="2314714"/>
          <a:ext cx="5561133" cy="443841"/>
        </a:xfrm>
        <a:custGeom>
          <a:avLst/>
          <a:gdLst/>
          <a:ahLst/>
          <a:cxnLst/>
          <a:rect l="0" t="0" r="0" b="0"/>
          <a:pathLst>
            <a:path>
              <a:moveTo>
                <a:pt x="0" y="0"/>
              </a:moveTo>
              <a:lnTo>
                <a:pt x="0" y="298309"/>
              </a:lnTo>
              <a:lnTo>
                <a:pt x="5561133" y="298309"/>
              </a:lnTo>
              <a:lnTo>
                <a:pt x="5561133" y="443841"/>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786F3B9-096C-4DA2-9201-BB17E2ED256F}">
      <dsp:nvSpPr>
        <dsp:cNvPr id="0" name=""/>
        <dsp:cNvSpPr/>
      </dsp:nvSpPr>
      <dsp:spPr>
        <a:xfrm>
          <a:off x="6649232" y="3756121"/>
          <a:ext cx="91440" cy="456889"/>
        </a:xfrm>
        <a:custGeom>
          <a:avLst/>
          <a:gdLst/>
          <a:ahLst/>
          <a:cxnLst/>
          <a:rect l="0" t="0" r="0" b="0"/>
          <a:pathLst>
            <a:path>
              <a:moveTo>
                <a:pt x="45720" y="0"/>
              </a:moveTo>
              <a:lnTo>
                <a:pt x="45720" y="456889"/>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36DC99-1CC1-4070-8A37-0DED2DD19C41}">
      <dsp:nvSpPr>
        <dsp:cNvPr id="0" name=""/>
        <dsp:cNvSpPr/>
      </dsp:nvSpPr>
      <dsp:spPr>
        <a:xfrm>
          <a:off x="4013927" y="2314714"/>
          <a:ext cx="2681025" cy="443841"/>
        </a:xfrm>
        <a:custGeom>
          <a:avLst/>
          <a:gdLst/>
          <a:ahLst/>
          <a:cxnLst/>
          <a:rect l="0" t="0" r="0" b="0"/>
          <a:pathLst>
            <a:path>
              <a:moveTo>
                <a:pt x="0" y="0"/>
              </a:moveTo>
              <a:lnTo>
                <a:pt x="0" y="298309"/>
              </a:lnTo>
              <a:lnTo>
                <a:pt x="2681025" y="298309"/>
              </a:lnTo>
              <a:lnTo>
                <a:pt x="2681025" y="443841"/>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7B41DE6-AD8B-4A47-8777-85E60CB4BCE1}">
      <dsp:nvSpPr>
        <dsp:cNvPr id="0" name=""/>
        <dsp:cNvSpPr/>
      </dsp:nvSpPr>
      <dsp:spPr>
        <a:xfrm>
          <a:off x="3680021" y="3743222"/>
          <a:ext cx="1094858" cy="469788"/>
        </a:xfrm>
        <a:custGeom>
          <a:avLst/>
          <a:gdLst/>
          <a:ahLst/>
          <a:cxnLst/>
          <a:rect l="0" t="0" r="0" b="0"/>
          <a:pathLst>
            <a:path>
              <a:moveTo>
                <a:pt x="0" y="0"/>
              </a:moveTo>
              <a:lnTo>
                <a:pt x="0" y="324255"/>
              </a:lnTo>
              <a:lnTo>
                <a:pt x="1094858" y="324255"/>
              </a:lnTo>
              <a:lnTo>
                <a:pt x="1094858" y="469788"/>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B3D4E7B-914B-4A2B-B5FA-ACC371D286FE}">
      <dsp:nvSpPr>
        <dsp:cNvPr id="0" name=""/>
        <dsp:cNvSpPr/>
      </dsp:nvSpPr>
      <dsp:spPr>
        <a:xfrm>
          <a:off x="2854807" y="3743222"/>
          <a:ext cx="825213" cy="469788"/>
        </a:xfrm>
        <a:custGeom>
          <a:avLst/>
          <a:gdLst/>
          <a:ahLst/>
          <a:cxnLst/>
          <a:rect l="0" t="0" r="0" b="0"/>
          <a:pathLst>
            <a:path>
              <a:moveTo>
                <a:pt x="825213" y="0"/>
              </a:moveTo>
              <a:lnTo>
                <a:pt x="825213" y="324255"/>
              </a:lnTo>
              <a:lnTo>
                <a:pt x="0" y="324255"/>
              </a:lnTo>
              <a:lnTo>
                <a:pt x="0" y="469788"/>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C50618-0A9B-4011-AE68-CBE5770D044C}">
      <dsp:nvSpPr>
        <dsp:cNvPr id="0" name=""/>
        <dsp:cNvSpPr/>
      </dsp:nvSpPr>
      <dsp:spPr>
        <a:xfrm>
          <a:off x="934734" y="3743222"/>
          <a:ext cx="2745286" cy="469788"/>
        </a:xfrm>
        <a:custGeom>
          <a:avLst/>
          <a:gdLst/>
          <a:ahLst/>
          <a:cxnLst/>
          <a:rect l="0" t="0" r="0" b="0"/>
          <a:pathLst>
            <a:path>
              <a:moveTo>
                <a:pt x="2745286" y="0"/>
              </a:moveTo>
              <a:lnTo>
                <a:pt x="2745286" y="324255"/>
              </a:lnTo>
              <a:lnTo>
                <a:pt x="0" y="324255"/>
              </a:lnTo>
              <a:lnTo>
                <a:pt x="0" y="469788"/>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FE4FE07-F41F-4C68-80E8-E485BD20D105}">
      <dsp:nvSpPr>
        <dsp:cNvPr id="0" name=""/>
        <dsp:cNvSpPr/>
      </dsp:nvSpPr>
      <dsp:spPr>
        <a:xfrm>
          <a:off x="3680021" y="2314714"/>
          <a:ext cx="333905" cy="430943"/>
        </a:xfrm>
        <a:custGeom>
          <a:avLst/>
          <a:gdLst/>
          <a:ahLst/>
          <a:cxnLst/>
          <a:rect l="0" t="0" r="0" b="0"/>
          <a:pathLst>
            <a:path>
              <a:moveTo>
                <a:pt x="333905" y="0"/>
              </a:moveTo>
              <a:lnTo>
                <a:pt x="333905" y="285410"/>
              </a:lnTo>
              <a:lnTo>
                <a:pt x="0" y="285410"/>
              </a:lnTo>
              <a:lnTo>
                <a:pt x="0" y="430943"/>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8EA5DE-8B1C-40DF-AB41-FFA5360909A2}">
      <dsp:nvSpPr>
        <dsp:cNvPr id="0" name=""/>
        <dsp:cNvSpPr/>
      </dsp:nvSpPr>
      <dsp:spPr>
        <a:xfrm>
          <a:off x="934734" y="2314714"/>
          <a:ext cx="3079192" cy="443841"/>
        </a:xfrm>
        <a:custGeom>
          <a:avLst/>
          <a:gdLst/>
          <a:ahLst/>
          <a:cxnLst/>
          <a:rect l="0" t="0" r="0" b="0"/>
          <a:pathLst>
            <a:path>
              <a:moveTo>
                <a:pt x="3079192" y="0"/>
              </a:moveTo>
              <a:lnTo>
                <a:pt x="3079192" y="298309"/>
              </a:lnTo>
              <a:lnTo>
                <a:pt x="0" y="298309"/>
              </a:lnTo>
              <a:lnTo>
                <a:pt x="0" y="443841"/>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2C53865-D2D0-4DA7-81E6-2F36C096DA37}">
      <dsp:nvSpPr>
        <dsp:cNvPr id="0" name=""/>
        <dsp:cNvSpPr/>
      </dsp:nvSpPr>
      <dsp:spPr>
        <a:xfrm>
          <a:off x="4013927" y="847211"/>
          <a:ext cx="1547861" cy="469938"/>
        </a:xfrm>
        <a:custGeom>
          <a:avLst/>
          <a:gdLst/>
          <a:ahLst/>
          <a:cxnLst/>
          <a:rect l="0" t="0" r="0" b="0"/>
          <a:pathLst>
            <a:path>
              <a:moveTo>
                <a:pt x="1547861" y="0"/>
              </a:moveTo>
              <a:lnTo>
                <a:pt x="1547861" y="324405"/>
              </a:lnTo>
              <a:lnTo>
                <a:pt x="0" y="324405"/>
              </a:lnTo>
              <a:lnTo>
                <a:pt x="0" y="46993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60EB4BA-7F69-421C-A0F9-A36494DA742C}">
      <dsp:nvSpPr>
        <dsp:cNvPr id="0" name=""/>
        <dsp:cNvSpPr/>
      </dsp:nvSpPr>
      <dsp:spPr>
        <a:xfrm>
          <a:off x="4776304" y="2423"/>
          <a:ext cx="1570968" cy="844787"/>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40B3853-152E-4DC9-BA11-F74B68984F9F}">
      <dsp:nvSpPr>
        <dsp:cNvPr id="0" name=""/>
        <dsp:cNvSpPr/>
      </dsp:nvSpPr>
      <dsp:spPr>
        <a:xfrm>
          <a:off x="4950856" y="168247"/>
          <a:ext cx="1570968" cy="844787"/>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Proprietor</a:t>
          </a:r>
        </a:p>
      </dsp:txBody>
      <dsp:txXfrm>
        <a:off x="4950856" y="168247"/>
        <a:ext cx="1570968" cy="844787"/>
      </dsp:txXfrm>
    </dsp:sp>
    <dsp:sp modelId="{7C691B62-38E7-47CC-88DB-9FB8B20B2007}">
      <dsp:nvSpPr>
        <dsp:cNvPr id="0" name=""/>
        <dsp:cNvSpPr/>
      </dsp:nvSpPr>
      <dsp:spPr>
        <a:xfrm>
          <a:off x="3228442" y="1317149"/>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F60EF72-9BAF-433C-BE8D-1FDC0C8997C1}">
      <dsp:nvSpPr>
        <dsp:cNvPr id="0" name=""/>
        <dsp:cNvSpPr/>
      </dsp:nvSpPr>
      <dsp:spPr>
        <a:xfrm>
          <a:off x="3402994" y="1482973"/>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Works Manager</a:t>
          </a:r>
        </a:p>
      </dsp:txBody>
      <dsp:txXfrm>
        <a:off x="3402994" y="1482973"/>
        <a:ext cx="1570968" cy="997564"/>
      </dsp:txXfrm>
    </dsp:sp>
    <dsp:sp modelId="{197C4D46-7D11-4F63-8B3A-20C28F0FC6E8}">
      <dsp:nvSpPr>
        <dsp:cNvPr id="0" name=""/>
        <dsp:cNvSpPr/>
      </dsp:nvSpPr>
      <dsp:spPr>
        <a:xfrm>
          <a:off x="149250" y="2758556"/>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9086173-EC35-460F-9E61-3328D46F6CB1}">
      <dsp:nvSpPr>
        <dsp:cNvPr id="0" name=""/>
        <dsp:cNvSpPr/>
      </dsp:nvSpPr>
      <dsp:spPr>
        <a:xfrm>
          <a:off x="323802" y="2924380"/>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Marketing Manager</a:t>
          </a:r>
        </a:p>
      </dsp:txBody>
      <dsp:txXfrm>
        <a:off x="323802" y="2924380"/>
        <a:ext cx="1570968" cy="997564"/>
      </dsp:txXfrm>
    </dsp:sp>
    <dsp:sp modelId="{3A1E3864-9675-4D7E-B3F2-2379C1AB628C}">
      <dsp:nvSpPr>
        <dsp:cNvPr id="0" name=""/>
        <dsp:cNvSpPr/>
      </dsp:nvSpPr>
      <dsp:spPr>
        <a:xfrm>
          <a:off x="2894537" y="2745657"/>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50B35D-CC24-41D2-A6F1-262C2EDF8BE4}">
      <dsp:nvSpPr>
        <dsp:cNvPr id="0" name=""/>
        <dsp:cNvSpPr/>
      </dsp:nvSpPr>
      <dsp:spPr>
        <a:xfrm>
          <a:off x="3069089" y="2911482"/>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Production Manager</a:t>
          </a:r>
        </a:p>
      </dsp:txBody>
      <dsp:txXfrm>
        <a:off x="3069089" y="2911482"/>
        <a:ext cx="1570968" cy="997564"/>
      </dsp:txXfrm>
    </dsp:sp>
    <dsp:sp modelId="{9AD84CF6-85CA-4976-B756-29303AE2EC23}">
      <dsp:nvSpPr>
        <dsp:cNvPr id="0" name=""/>
        <dsp:cNvSpPr/>
      </dsp:nvSpPr>
      <dsp:spPr>
        <a:xfrm>
          <a:off x="149250" y="421301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9A0780A-EDAE-4A3C-8C00-3FBCA5F0084E}">
      <dsp:nvSpPr>
        <dsp:cNvPr id="0" name=""/>
        <dsp:cNvSpPr/>
      </dsp:nvSpPr>
      <dsp:spPr>
        <a:xfrm>
          <a:off x="323802" y="437883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Production In-Charge</a:t>
          </a:r>
        </a:p>
      </dsp:txBody>
      <dsp:txXfrm>
        <a:off x="323802" y="4378835"/>
        <a:ext cx="1570968" cy="997564"/>
      </dsp:txXfrm>
    </dsp:sp>
    <dsp:sp modelId="{00A58CBF-EB8B-4A0E-84A9-86F6B7D18026}">
      <dsp:nvSpPr>
        <dsp:cNvPr id="0" name=""/>
        <dsp:cNvSpPr/>
      </dsp:nvSpPr>
      <dsp:spPr>
        <a:xfrm>
          <a:off x="2069323" y="421301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40D7F1-687F-4B54-86C0-386A4F0FDD03}">
      <dsp:nvSpPr>
        <dsp:cNvPr id="0" name=""/>
        <dsp:cNvSpPr/>
      </dsp:nvSpPr>
      <dsp:spPr>
        <a:xfrm>
          <a:off x="2243875" y="437883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Production Supervisors</a:t>
          </a:r>
        </a:p>
      </dsp:txBody>
      <dsp:txXfrm>
        <a:off x="2243875" y="4378835"/>
        <a:ext cx="1570968" cy="997564"/>
      </dsp:txXfrm>
    </dsp:sp>
    <dsp:sp modelId="{5DFC56EA-D5DF-4015-A9EC-D4BD0D6F49CC}">
      <dsp:nvSpPr>
        <dsp:cNvPr id="0" name=""/>
        <dsp:cNvSpPr/>
      </dsp:nvSpPr>
      <dsp:spPr>
        <a:xfrm>
          <a:off x="3989395" y="421301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B2FD0C7-900C-467F-8CE5-73AD3CA544B4}">
      <dsp:nvSpPr>
        <dsp:cNvPr id="0" name=""/>
        <dsp:cNvSpPr/>
      </dsp:nvSpPr>
      <dsp:spPr>
        <a:xfrm>
          <a:off x="4163947" y="437883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Machine Operators</a:t>
          </a:r>
        </a:p>
      </dsp:txBody>
      <dsp:txXfrm>
        <a:off x="4163947" y="4378835"/>
        <a:ext cx="1570968" cy="997564"/>
      </dsp:txXfrm>
    </dsp:sp>
    <dsp:sp modelId="{58F8BBE8-A36A-498F-AC1E-BF2AC2AC6B00}">
      <dsp:nvSpPr>
        <dsp:cNvPr id="0" name=""/>
        <dsp:cNvSpPr/>
      </dsp:nvSpPr>
      <dsp:spPr>
        <a:xfrm>
          <a:off x="5909468" y="2758556"/>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57AC196-24B3-4812-AE33-A2D332D9A852}">
      <dsp:nvSpPr>
        <dsp:cNvPr id="0" name=""/>
        <dsp:cNvSpPr/>
      </dsp:nvSpPr>
      <dsp:spPr>
        <a:xfrm>
          <a:off x="6084020" y="2924380"/>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Quality In-Charge</a:t>
          </a:r>
        </a:p>
      </dsp:txBody>
      <dsp:txXfrm>
        <a:off x="6084020" y="2924380"/>
        <a:ext cx="1570968" cy="997564"/>
      </dsp:txXfrm>
    </dsp:sp>
    <dsp:sp modelId="{BFD50C62-FE65-4D19-BB24-C76526BA62B8}">
      <dsp:nvSpPr>
        <dsp:cNvPr id="0" name=""/>
        <dsp:cNvSpPr/>
      </dsp:nvSpPr>
      <dsp:spPr>
        <a:xfrm>
          <a:off x="5909468" y="421301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8899890-C2A1-434B-AD2C-13B7A3367A42}">
      <dsp:nvSpPr>
        <dsp:cNvPr id="0" name=""/>
        <dsp:cNvSpPr/>
      </dsp:nvSpPr>
      <dsp:spPr>
        <a:xfrm>
          <a:off x="6084020" y="437883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Quality Inspectors</a:t>
          </a:r>
        </a:p>
      </dsp:txBody>
      <dsp:txXfrm>
        <a:off x="6084020" y="4378835"/>
        <a:ext cx="1570968" cy="997564"/>
      </dsp:txXfrm>
    </dsp:sp>
    <dsp:sp modelId="{2C2DC736-4456-4A86-9214-2E65E8E3AAA5}">
      <dsp:nvSpPr>
        <dsp:cNvPr id="0" name=""/>
        <dsp:cNvSpPr/>
      </dsp:nvSpPr>
      <dsp:spPr>
        <a:xfrm>
          <a:off x="8789576" y="2758556"/>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C704DFB-E520-4C72-B6E0-3A1AE9785860}">
      <dsp:nvSpPr>
        <dsp:cNvPr id="0" name=""/>
        <dsp:cNvSpPr/>
      </dsp:nvSpPr>
      <dsp:spPr>
        <a:xfrm>
          <a:off x="8964128" y="2924380"/>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Accounts In-Charge</a:t>
          </a:r>
        </a:p>
      </dsp:txBody>
      <dsp:txXfrm>
        <a:off x="8964128" y="2924380"/>
        <a:ext cx="1570968" cy="997564"/>
      </dsp:txXfrm>
    </dsp:sp>
    <dsp:sp modelId="{0E7C9E11-72E8-4F24-8470-3790DA20E644}">
      <dsp:nvSpPr>
        <dsp:cNvPr id="0" name=""/>
        <dsp:cNvSpPr/>
      </dsp:nvSpPr>
      <dsp:spPr>
        <a:xfrm>
          <a:off x="7829540" y="421301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7660B54-6328-44CD-8D2C-E4075B3C5F69}">
      <dsp:nvSpPr>
        <dsp:cNvPr id="0" name=""/>
        <dsp:cNvSpPr/>
      </dsp:nvSpPr>
      <dsp:spPr>
        <a:xfrm>
          <a:off x="8004092" y="437883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HR / Admin</a:t>
          </a:r>
        </a:p>
      </dsp:txBody>
      <dsp:txXfrm>
        <a:off x="8004092" y="4378835"/>
        <a:ext cx="1570968" cy="997564"/>
      </dsp:txXfrm>
    </dsp:sp>
    <dsp:sp modelId="{35882F0E-3BA6-464B-B2B7-A7A2ADE65DD5}">
      <dsp:nvSpPr>
        <dsp:cNvPr id="0" name=""/>
        <dsp:cNvSpPr/>
      </dsp:nvSpPr>
      <dsp:spPr>
        <a:xfrm>
          <a:off x="9749613" y="421301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E6F71-1A2C-49E3-A9E5-65DC5556E1D3}">
      <dsp:nvSpPr>
        <dsp:cNvPr id="0" name=""/>
        <dsp:cNvSpPr/>
      </dsp:nvSpPr>
      <dsp:spPr>
        <a:xfrm>
          <a:off x="9924165" y="437883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Accounts Assistant</a:t>
          </a:r>
        </a:p>
      </dsp:txBody>
      <dsp:txXfrm>
        <a:off x="9924165" y="4378835"/>
        <a:ext cx="1570968" cy="997564"/>
      </dsp:txXfrm>
    </dsp:sp>
    <dsp:sp modelId="{758E6EB8-48E1-4BB0-BE2E-96580DD29F78}">
      <dsp:nvSpPr>
        <dsp:cNvPr id="0" name=""/>
        <dsp:cNvSpPr/>
      </dsp:nvSpPr>
      <dsp:spPr>
        <a:xfrm>
          <a:off x="6389486" y="1304101"/>
          <a:ext cx="1570968" cy="997564"/>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AC71473-3CF6-4CB2-8739-6CD403CB8096}">
      <dsp:nvSpPr>
        <dsp:cNvPr id="0" name=""/>
        <dsp:cNvSpPr/>
      </dsp:nvSpPr>
      <dsp:spPr>
        <a:xfrm>
          <a:off x="6564038" y="1469925"/>
          <a:ext cx="1570968" cy="997564"/>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a:t>Management Representative</a:t>
          </a:r>
        </a:p>
      </dsp:txBody>
      <dsp:txXfrm>
        <a:off x="6564038" y="1469925"/>
        <a:ext cx="1570968" cy="99756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CDCAF9-560F-44CD-ADC7-0BD4BE2EFD9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DA12A87-B734-418A-800C-D5DFC0A70CFE}" type="datetimeFigureOut">
              <a:rPr lang="en-US" smtClean="0"/>
              <a:pPr/>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9600" y="6356351"/>
            <a:ext cx="812800" cy="365125"/>
          </a:xfrm>
        </p:spPr>
        <p:txBody>
          <a:bodyPr/>
          <a:lstStyle/>
          <a:p>
            <a:fld id="{62CDCAF9-560F-44CD-ADC7-0BD4BE2EFD97}" type="slidenum">
              <a:rPr lang="en-US" smtClean="0"/>
              <a:pPr/>
              <a:t>‹#›</a:t>
            </a:fld>
            <a:endParaRPr lang="en-US" dirty="0"/>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DA12A87-B734-418A-800C-D5DFC0A70CFE}" type="datetimeFigureOut">
              <a:rPr lang="en-US" smtClean="0"/>
              <a:pPr/>
              <a:t>1/29/2021</a:t>
            </a:fld>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2CDCAF9-560F-44CD-ADC7-0BD4BE2EFD97}" type="slidenum">
              <a:rPr lang="en-US" smtClean="0"/>
              <a:pPr/>
              <a:t>‹#›</a:t>
            </a:fld>
            <a:endParaRPr 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itya@areteengineering.in" TargetMode="External"/><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hyperlink" Target="mailto:areteengineering82@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emf"/><Relationship Id="rId4" Type="http://schemas.openxmlformats.org/officeDocument/2006/relationships/image" Target="../media/image16.jpe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microsoft.com/office/2007/relationships/diagramDrawing" Target="../diagrams/drawing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5361" y="1905000"/>
            <a:ext cx="9869631" cy="1200150"/>
          </a:xfrm>
        </p:spPr>
        <p:txBody>
          <a:bodyPr>
            <a:normAutofit/>
          </a:bodyPr>
          <a:lstStyle/>
          <a:p>
            <a:r>
              <a:rPr lang="en-US" b="1" dirty="0" smtClean="0"/>
              <a:t>ARETE ENGINEERING PVT.LTD.</a:t>
            </a:r>
            <a:endParaRPr lang="en-US" dirty="0"/>
          </a:p>
        </p:txBody>
      </p:sp>
      <p:pic>
        <p:nvPicPr>
          <p:cNvPr id="5" name="Picture 4"/>
          <p:cNvPicPr>
            <a:picLocks noChangeAspect="1" noChangeArrowheads="1"/>
          </p:cNvPicPr>
          <p:nvPr/>
        </p:nvPicPr>
        <p:blipFill>
          <a:blip r:embed="rId2"/>
          <a:srcRect/>
          <a:stretch>
            <a:fillRect/>
          </a:stretch>
        </p:blipFill>
        <p:spPr bwMode="auto">
          <a:xfrm>
            <a:off x="4133851" y="323851"/>
            <a:ext cx="3009900" cy="1600200"/>
          </a:xfrm>
          <a:prstGeom prst="rect">
            <a:avLst/>
          </a:prstGeom>
          <a:noFill/>
          <a:ln w="9525">
            <a:noFill/>
            <a:miter lim="800000"/>
            <a:headEnd/>
            <a:tailEnd/>
          </a:ln>
        </p:spPr>
      </p:pic>
      <p:sp>
        <p:nvSpPr>
          <p:cNvPr id="6" name="TextBox 5"/>
          <p:cNvSpPr txBox="1"/>
          <p:nvPr/>
        </p:nvSpPr>
        <p:spPr>
          <a:xfrm>
            <a:off x="1733550" y="3905250"/>
            <a:ext cx="7962900" cy="2677656"/>
          </a:xfrm>
          <a:prstGeom prst="rect">
            <a:avLst/>
          </a:prstGeom>
          <a:noFill/>
          <a:ln>
            <a:solidFill>
              <a:schemeClr val="tx2">
                <a:lumMod val="75000"/>
              </a:schemeClr>
            </a:solidFill>
          </a:ln>
        </p:spPr>
        <p:txBody>
          <a:bodyPr wrap="square" rtlCol="0">
            <a:spAutoFit/>
          </a:bodyPr>
          <a:lstStyle/>
          <a:p>
            <a:pPr algn="ctr"/>
            <a:r>
              <a:rPr lang="en-US" sz="2800" b="1" dirty="0" smtClean="0">
                <a:solidFill>
                  <a:schemeClr val="bg1"/>
                </a:solidFill>
              </a:rPr>
              <a:t>W-82,S Block,</a:t>
            </a:r>
            <a:endParaRPr lang="en-US" sz="2800" dirty="0" smtClean="0">
              <a:solidFill>
                <a:schemeClr val="bg1"/>
              </a:solidFill>
            </a:endParaRPr>
          </a:p>
          <a:p>
            <a:pPr algn="ctr"/>
            <a:r>
              <a:rPr lang="en-US" sz="2800" b="1" dirty="0" smtClean="0">
                <a:solidFill>
                  <a:schemeClr val="bg1"/>
                </a:solidFill>
              </a:rPr>
              <a:t>MIDC, </a:t>
            </a:r>
            <a:r>
              <a:rPr lang="en-US" sz="2800" b="1" dirty="0" err="1" smtClean="0">
                <a:solidFill>
                  <a:schemeClr val="bg1"/>
                </a:solidFill>
              </a:rPr>
              <a:t>Bhosari</a:t>
            </a:r>
            <a:r>
              <a:rPr lang="en-US" sz="2800" b="1" dirty="0" smtClean="0">
                <a:solidFill>
                  <a:schemeClr val="bg1"/>
                </a:solidFill>
              </a:rPr>
              <a:t> , Pune-411026.</a:t>
            </a:r>
            <a:endParaRPr lang="en-US" sz="2800" dirty="0" smtClean="0">
              <a:solidFill>
                <a:schemeClr val="bg1"/>
              </a:solidFill>
            </a:endParaRPr>
          </a:p>
          <a:p>
            <a:pPr algn="ctr"/>
            <a:r>
              <a:rPr lang="en-US" sz="2800" b="1" dirty="0" smtClean="0">
                <a:solidFill>
                  <a:schemeClr val="bg1"/>
                </a:solidFill>
              </a:rPr>
              <a:t>Mob:- </a:t>
            </a:r>
            <a:r>
              <a:rPr lang="en-US" sz="2800" b="1" dirty="0" smtClean="0">
                <a:solidFill>
                  <a:schemeClr val="bg1"/>
                </a:solidFill>
                <a:latin typeface="Arial Black" pitchFamily="34" charset="0"/>
              </a:rPr>
              <a:t>+91 9657732828</a:t>
            </a:r>
          </a:p>
          <a:p>
            <a:pPr algn="ctr"/>
            <a:r>
              <a:rPr lang="en-US" sz="2800" b="1" dirty="0" smtClean="0">
                <a:solidFill>
                  <a:schemeClr val="bg1"/>
                </a:solidFill>
                <a:latin typeface="Arial Black" pitchFamily="34" charset="0"/>
              </a:rPr>
              <a:t> </a:t>
            </a:r>
            <a:r>
              <a:rPr lang="en-US" sz="2800" b="1" i="1" dirty="0" smtClean="0">
                <a:solidFill>
                  <a:schemeClr val="bg1"/>
                </a:solidFill>
              </a:rPr>
              <a:t>E-mail :   </a:t>
            </a:r>
            <a:r>
              <a:rPr lang="en-US" sz="2800" b="1" i="1" dirty="0" smtClean="0">
                <a:solidFill>
                  <a:schemeClr val="bg1"/>
                </a:solidFill>
                <a:hlinkClick r:id="rId3"/>
              </a:rPr>
              <a:t>aditya@areteengineering.in</a:t>
            </a:r>
            <a:endParaRPr lang="en-US" sz="2800" b="1" i="1" dirty="0" smtClean="0">
              <a:solidFill>
                <a:schemeClr val="bg1"/>
              </a:solidFill>
            </a:endParaRPr>
          </a:p>
          <a:p>
            <a:pPr algn="ctr"/>
            <a:r>
              <a:rPr lang="en-US" sz="2800" b="1" i="1" dirty="0" smtClean="0">
                <a:solidFill>
                  <a:schemeClr val="bg1"/>
                </a:solidFill>
                <a:hlinkClick r:id="rId4"/>
              </a:rPr>
              <a:t>areteengineering82@gmail.com</a:t>
            </a:r>
            <a:r>
              <a:rPr lang="en-US" sz="2800" b="1" i="1" u="sng" dirty="0" smtClean="0">
                <a:solidFill>
                  <a:schemeClr val="bg1"/>
                </a:solidFill>
                <a:hlinkClick r:id="rId4"/>
              </a:rPr>
              <a:t>              </a:t>
            </a:r>
            <a:endParaRPr lang="en-US" sz="2800" b="1" i="1" dirty="0" smtClean="0">
              <a:solidFill>
                <a:schemeClr val="bg1"/>
              </a:solidFill>
            </a:endParaRPr>
          </a:p>
          <a:p>
            <a:pPr algn="ctr"/>
            <a:r>
              <a:rPr lang="en-US" sz="2800" b="1" i="1" dirty="0" smtClean="0">
                <a:solidFill>
                  <a:schemeClr val="bg1"/>
                </a:solidFill>
              </a:rPr>
              <a:t>Website</a:t>
            </a:r>
            <a:r>
              <a:rPr lang="en-US" sz="2800" b="1" i="1" smtClean="0">
                <a:solidFill>
                  <a:schemeClr val="bg1"/>
                </a:solidFill>
              </a:rPr>
              <a:t>:  </a:t>
            </a:r>
            <a:r>
              <a:rPr lang="en-US" sz="2800" b="1" i="1" smtClean="0">
                <a:solidFill>
                  <a:schemeClr val="bg1"/>
                </a:solidFill>
              </a:rPr>
              <a:t>www.areteengineering.in</a:t>
            </a:r>
            <a:endParaRPr lang="en-US" sz="2800" i="1" dirty="0">
              <a:solidFill>
                <a:schemeClr val="bg1"/>
              </a:solidFill>
            </a:endParaRPr>
          </a:p>
        </p:txBody>
      </p:sp>
    </p:spTree>
    <p:extLst>
      <p:ext uri="{BB962C8B-B14F-4D97-AF65-F5344CB8AC3E}">
        <p14:creationId xmlns="" xmlns:p14="http://schemas.microsoft.com/office/powerpoint/2010/main" val="3406040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pic>
        <p:nvPicPr>
          <p:cNvPr id="11" name="Picture 10" descr="VMC-07.jpg"/>
          <p:cNvPicPr>
            <a:picLocks noChangeAspect="1"/>
          </p:cNvPicPr>
          <p:nvPr/>
        </p:nvPicPr>
        <p:blipFill>
          <a:blip r:embed="rId3" cstate="print"/>
          <a:stretch>
            <a:fillRect/>
          </a:stretch>
        </p:blipFill>
        <p:spPr>
          <a:xfrm>
            <a:off x="1295401" y="1104900"/>
            <a:ext cx="4014788" cy="5353050"/>
          </a:xfrm>
          <a:prstGeom prst="rect">
            <a:avLst/>
          </a:prstGeom>
        </p:spPr>
      </p:pic>
      <p:pic>
        <p:nvPicPr>
          <p:cNvPr id="12" name="Picture 11" descr="VMC-08.jpg"/>
          <p:cNvPicPr>
            <a:picLocks noChangeAspect="1"/>
          </p:cNvPicPr>
          <p:nvPr/>
        </p:nvPicPr>
        <p:blipFill>
          <a:blip r:embed="rId4" cstate="print"/>
          <a:stretch>
            <a:fillRect/>
          </a:stretch>
        </p:blipFill>
        <p:spPr>
          <a:xfrm>
            <a:off x="5981701" y="1111250"/>
            <a:ext cx="3981450" cy="53085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6100" y="0"/>
            <a:ext cx="6591300" cy="857250"/>
          </a:xfrm>
        </p:spPr>
        <p:txBody>
          <a:bodyPr anchor="ctr">
            <a:noAutofit/>
          </a:bodyPr>
          <a:lstStyle/>
          <a:p>
            <a:pPr algn="l"/>
            <a:r>
              <a:rPr sz="3600" b="1" smtClean="0">
                <a:solidFill>
                  <a:schemeClr val="bg1"/>
                </a:solidFill>
              </a:rPr>
              <a:t>       </a:t>
            </a:r>
            <a:r>
              <a:rPr lang="en-US" sz="3600" b="1" dirty="0" smtClean="0">
                <a:solidFill>
                  <a:schemeClr val="bg1"/>
                </a:solidFill>
              </a:rPr>
              <a:t>   </a:t>
            </a:r>
            <a:r>
              <a:rPr sz="5400" b="1" smtClean="0">
                <a:solidFill>
                  <a:schemeClr val="bg1"/>
                </a:solidFill>
              </a:rPr>
              <a:t> </a:t>
            </a:r>
            <a:r>
              <a:rPr lang="en-US" sz="5400" b="1" dirty="0" smtClean="0">
                <a:solidFill>
                  <a:schemeClr val="bg1"/>
                </a:solidFill>
              </a:rPr>
              <a:t>   CMM</a:t>
            </a:r>
            <a:endParaRPr lang="en-US" sz="5400" dirty="0">
              <a:solidFill>
                <a:schemeClr val="bg1"/>
              </a:solidFill>
            </a:endParaRPr>
          </a:p>
        </p:txBody>
      </p:sp>
      <p:pic>
        <p:nvPicPr>
          <p:cNvPr id="4" name="Picture 3"/>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pic>
        <p:nvPicPr>
          <p:cNvPr id="2051" name="Picture 3" descr="C:\Users\SAMSUNG\Desktop\RUP FILE\VMC-05.jpg"/>
          <p:cNvPicPr>
            <a:picLocks noChangeAspect="1" noChangeArrowheads="1"/>
          </p:cNvPicPr>
          <p:nvPr/>
        </p:nvPicPr>
        <p:blipFill>
          <a:blip r:embed="rId3" cstate="print"/>
          <a:stretch>
            <a:fillRect/>
          </a:stretch>
        </p:blipFill>
        <p:spPr bwMode="auto">
          <a:xfrm>
            <a:off x="800100" y="971550"/>
            <a:ext cx="10610850" cy="5657850"/>
          </a:xfrm>
          <a:prstGeom prst="rect">
            <a:avLst/>
          </a:prstGeom>
          <a:noFill/>
        </p:spPr>
      </p:pic>
    </p:spTree>
    <p:extLst>
      <p:ext uri="{BB962C8B-B14F-4D97-AF65-F5344CB8AC3E}">
        <p14:creationId xmlns="" xmlns:p14="http://schemas.microsoft.com/office/powerpoint/2010/main" val="3662854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3" y="0"/>
            <a:ext cx="6534151" cy="838200"/>
          </a:xfrm>
        </p:spPr>
        <p:txBody>
          <a:bodyPr anchor="ctr">
            <a:noAutofit/>
          </a:bodyPr>
          <a:lstStyle/>
          <a:p>
            <a:pPr algn="l"/>
            <a:r>
              <a:rPr lang="en-US" sz="3600" b="1" dirty="0" smtClean="0">
                <a:solidFill>
                  <a:schemeClr val="bg1"/>
                </a:solidFill>
              </a:rPr>
              <a:t>          Quality </a:t>
            </a:r>
            <a:r>
              <a:rPr lang="en-US" sz="3600" b="1" dirty="0">
                <a:solidFill>
                  <a:schemeClr val="bg1"/>
                </a:solidFill>
              </a:rPr>
              <a:t>-Instruments</a:t>
            </a:r>
            <a:endParaRPr lang="en-US" sz="3600" dirty="0">
              <a:solidFill>
                <a:schemeClr val="bg1"/>
              </a:solidFill>
            </a:endParaRPr>
          </a:p>
        </p:txBody>
      </p:sp>
      <p:graphicFrame>
        <p:nvGraphicFramePr>
          <p:cNvPr id="6" name="Table 5"/>
          <p:cNvGraphicFramePr>
            <a:graphicFrameLocks noGrp="1"/>
          </p:cNvGraphicFramePr>
          <p:nvPr>
            <p:extLst/>
          </p:nvPr>
        </p:nvGraphicFramePr>
        <p:xfrm>
          <a:off x="307475" y="857243"/>
          <a:ext cx="7980220" cy="6000755"/>
        </p:xfrm>
        <a:graphic>
          <a:graphicData uri="http://schemas.openxmlformats.org/drawingml/2006/table">
            <a:tbl>
              <a:tblPr firstRow="1" firstCol="1" bandRow="1"/>
              <a:tblGrid>
                <a:gridCol w="512995">
                  <a:extLst>
                    <a:ext uri="{9D8B030D-6E8A-4147-A177-3AD203B41FA5}">
                      <a16:colId xmlns="" xmlns:a16="http://schemas.microsoft.com/office/drawing/2014/main" val="20000"/>
                    </a:ext>
                  </a:extLst>
                </a:gridCol>
                <a:gridCol w="2627580">
                  <a:extLst>
                    <a:ext uri="{9D8B030D-6E8A-4147-A177-3AD203B41FA5}">
                      <a16:colId xmlns="" xmlns:a16="http://schemas.microsoft.com/office/drawing/2014/main" val="20001"/>
                    </a:ext>
                  </a:extLst>
                </a:gridCol>
                <a:gridCol w="2189962">
                  <a:extLst>
                    <a:ext uri="{9D8B030D-6E8A-4147-A177-3AD203B41FA5}">
                      <a16:colId xmlns="" xmlns:a16="http://schemas.microsoft.com/office/drawing/2014/main" val="20002"/>
                    </a:ext>
                  </a:extLst>
                </a:gridCol>
                <a:gridCol w="2649683">
                  <a:extLst>
                    <a:ext uri="{9D8B030D-6E8A-4147-A177-3AD203B41FA5}">
                      <a16:colId xmlns="" xmlns:a16="http://schemas.microsoft.com/office/drawing/2014/main" val="20003"/>
                    </a:ext>
                  </a:extLst>
                </a:gridCol>
              </a:tblGrid>
              <a:tr h="394943">
                <a:tc>
                  <a:txBody>
                    <a:bodyPr/>
                    <a:lstStyle/>
                    <a:p>
                      <a:pPr marL="0" marR="0" algn="ctr">
                        <a:lnSpc>
                          <a:spcPct val="115000"/>
                        </a:lnSpc>
                        <a:spcBef>
                          <a:spcPts val="0"/>
                        </a:spcBef>
                        <a:spcAft>
                          <a:spcPts val="0"/>
                        </a:spcAft>
                      </a:pPr>
                      <a:r>
                        <a:rPr lang="en-US" sz="1800" b="1"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1800" b="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b="1"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Machine Make</a:t>
                      </a:r>
                      <a:endParaRPr lang="en-US" sz="1800" b="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b="1"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Make</a:t>
                      </a:r>
                      <a:endParaRPr lang="en-US" sz="1800" b="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800" b="1"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Capacity</a:t>
                      </a:r>
                      <a:endParaRPr lang="en-US" sz="1800" b="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01</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Digital Height </a:t>
                      </a:r>
                      <a:r>
                        <a:rPr lang="en-US" sz="1800" b="0" u="none" kern="1100" baseline="0" dirty="0" smtClean="0">
                          <a:solidFill>
                            <a:schemeClr val="bg1"/>
                          </a:solidFill>
                          <a:effectLst/>
                          <a:latin typeface="Arial" pitchFamily="34" charset="0"/>
                          <a:ea typeface="Calibri" panose="020F0502020204030204" pitchFamily="34" charset="0"/>
                          <a:cs typeface="Arial" pitchFamily="34" charset="0"/>
                        </a:rPr>
                        <a:t> Gauge</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0-600mm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7155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02</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u="none" kern="1100" dirty="0" smtClean="0">
                          <a:solidFill>
                            <a:schemeClr val="bg1"/>
                          </a:solidFill>
                          <a:effectLst/>
                          <a:latin typeface="Arial" pitchFamily="34" charset="0"/>
                          <a:ea typeface="Calibri" panose="020F0502020204030204" pitchFamily="34" charset="0"/>
                          <a:cs typeface="Arial" pitchFamily="34" charset="0"/>
                        </a:rPr>
                        <a:t>Digital  Vernier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0-300mm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04</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Lever  Dial Gauge</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0.01mm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Lever  Dial Gauge</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0.001mm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06</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a:solidFill>
                            <a:schemeClr val="bg1"/>
                          </a:solidFill>
                          <a:effectLst/>
                          <a:latin typeface="Arial" pitchFamily="34" charset="0"/>
                          <a:ea typeface="Calibri" panose="020F0502020204030204" pitchFamily="34" charset="0"/>
                          <a:cs typeface="Arial" pitchFamily="34" charset="0"/>
                        </a:rPr>
                        <a:t>Bore Dial Gauge</a:t>
                      </a:r>
                      <a:r>
                        <a:rPr lang="en-US" sz="1800" b="0" u="none" strike="noStrike" kern="1100" dirty="0">
                          <a:solidFill>
                            <a:schemeClr val="bg1"/>
                          </a:solidFill>
                          <a:effectLst/>
                          <a:latin typeface="Arial" pitchFamily="34" charset="0"/>
                          <a:ea typeface="Calibri" panose="020F0502020204030204" pitchFamily="34" charset="0"/>
                          <a:cs typeface="Arial" pitchFamily="34" charset="0"/>
                        </a:rPr>
                        <a:t> </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35-50mm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07</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Bore Dial Gauge</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50-150mm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08</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Micrometer</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0-25</a:t>
                      </a:r>
                      <a:r>
                        <a:rPr lang="en-US" sz="2000" i="1" kern="11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09</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Micrometer</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kern="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50-75mm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u="none" kern="1100" dirty="0" smtClean="0">
                          <a:solidFill>
                            <a:schemeClr val="bg1"/>
                          </a:solidFill>
                          <a:effectLst/>
                          <a:latin typeface="Arial" pitchFamily="34" charset="0"/>
                          <a:ea typeface="Calibri" panose="020F0502020204030204" pitchFamily="34" charset="0"/>
                          <a:cs typeface="Arial" pitchFamily="34" charset="0"/>
                        </a:rPr>
                        <a:t>Micrometer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75-100mm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Feeler Gauge</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0.05-1.00mm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943">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12</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kern="1100" dirty="0" smtClean="0">
                          <a:solidFill>
                            <a:schemeClr val="bg1"/>
                          </a:solidFill>
                          <a:latin typeface="Arial" pitchFamily="34" charset="0"/>
                          <a:cs typeface="Arial" pitchFamily="34" charset="0"/>
                        </a:rPr>
                        <a:t>Plunger</a:t>
                      </a:r>
                      <a:r>
                        <a:rPr lang="en-US" kern="1100" baseline="0" dirty="0" smtClean="0">
                          <a:solidFill>
                            <a:schemeClr val="bg1"/>
                          </a:solidFill>
                          <a:latin typeface="Arial" pitchFamily="34" charset="0"/>
                          <a:cs typeface="Arial" pitchFamily="34" charset="0"/>
                        </a:rPr>
                        <a:t> Dial Gauge</a:t>
                      </a:r>
                      <a:endParaRPr lang="en-IN" kern="1100" dirty="0">
                        <a:solidFill>
                          <a:schemeClr val="bg1"/>
                        </a:solidFill>
                        <a:latin typeface="Arial"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i="1" kern="1100" dirty="0" smtClean="0">
                          <a:solidFill>
                            <a:schemeClr val="bg1"/>
                          </a:solidFill>
                        </a:rPr>
                        <a:t>0.001</a:t>
                      </a:r>
                      <a:r>
                        <a:rPr lang="en-US" sz="2000" i="1" kern="1100" dirty="0" smtClean="0">
                          <a:solidFill>
                            <a:schemeClr val="bg1"/>
                          </a:solidFill>
                        </a:rPr>
                        <a:t>mm</a:t>
                      </a:r>
                      <a:endParaRPr lang="en-IN" sz="2000" i="1" kern="1100" dirty="0">
                        <a:solidFill>
                          <a:schemeClr val="bg1"/>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943">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100" dirty="0" smtClean="0">
                          <a:solidFill>
                            <a:schemeClr val="bg1"/>
                          </a:solidFill>
                          <a:latin typeface="Arial" pitchFamily="34" charset="0"/>
                          <a:cs typeface="Arial" pitchFamily="34" charset="0"/>
                        </a:rPr>
                        <a:t>Plunger</a:t>
                      </a:r>
                      <a:r>
                        <a:rPr lang="en-US" kern="1100" baseline="0" dirty="0" smtClean="0">
                          <a:solidFill>
                            <a:schemeClr val="bg1"/>
                          </a:solidFill>
                          <a:latin typeface="Arial" pitchFamily="34" charset="0"/>
                          <a:cs typeface="Arial" pitchFamily="34" charset="0"/>
                        </a:rPr>
                        <a:t> Dial Gauge</a:t>
                      </a:r>
                      <a:endParaRPr lang="en-IN" kern="1100" dirty="0" smtClean="0">
                        <a:solidFill>
                          <a:schemeClr val="bg1"/>
                        </a:solidFill>
                        <a:latin typeface="Arial"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Mitutoyo</a:t>
                      </a:r>
                      <a:endPar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200" i="1" kern="1100" dirty="0" smtClean="0">
                          <a:solidFill>
                            <a:schemeClr val="bg1"/>
                          </a:solidFill>
                        </a:rPr>
                        <a:t>0.01</a:t>
                      </a:r>
                      <a:r>
                        <a:rPr lang="en-US" sz="2000" i="1" kern="1100" dirty="0" smtClean="0">
                          <a:solidFill>
                            <a:schemeClr val="bg1"/>
                          </a:solidFill>
                        </a:rPr>
                        <a:t>mm</a:t>
                      </a:r>
                      <a:endParaRPr lang="en-IN" sz="2000" i="1" kern="1100" dirty="0">
                        <a:solidFill>
                          <a:schemeClr val="bg1"/>
                        </a:solidFil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943">
                <a:tc>
                  <a:txBody>
                    <a:bodyPr/>
                    <a:lstStyle/>
                    <a:p>
                      <a:pPr marL="0" marR="0">
                        <a:lnSpc>
                          <a:spcPct val="115000"/>
                        </a:lnSpc>
                        <a:spcBef>
                          <a:spcPts val="0"/>
                        </a:spcBef>
                        <a:spcAft>
                          <a:spcPts val="0"/>
                        </a:spcAft>
                      </a:pPr>
                      <a:r>
                        <a:rPr lang="en-US" sz="1800" kern="11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a:solidFill>
                            <a:schemeClr val="bg1"/>
                          </a:solidFill>
                          <a:effectLst/>
                          <a:latin typeface="Arial" pitchFamily="34" charset="0"/>
                          <a:ea typeface="Calibri" panose="020F0502020204030204" pitchFamily="34" charset="0"/>
                          <a:cs typeface="Arial" pitchFamily="34" charset="0"/>
                        </a:rPr>
                        <a:t>Surface Plate</a:t>
                      </a:r>
                      <a:r>
                        <a:rPr lang="en-US" sz="1800" b="0" u="none" strike="noStrike" kern="1100" dirty="0">
                          <a:solidFill>
                            <a:schemeClr val="bg1"/>
                          </a:solidFill>
                          <a:effectLst/>
                          <a:latin typeface="Arial" pitchFamily="34" charset="0"/>
                          <a:ea typeface="Calibri" panose="020F0502020204030204" pitchFamily="34" charset="0"/>
                          <a:cs typeface="Arial" pitchFamily="34" charset="0"/>
                        </a:rPr>
                        <a:t> </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GMT</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1000x630mm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394943">
                <a:tc>
                  <a:txBody>
                    <a:bodyPr/>
                    <a:lstStyle/>
                    <a:p>
                      <a:pPr marL="0" marR="0">
                        <a:lnSpc>
                          <a:spcPct val="115000"/>
                        </a:lnSpc>
                        <a:spcBef>
                          <a:spcPts val="0"/>
                        </a:spcBef>
                        <a:spcAft>
                          <a:spcPts val="0"/>
                        </a:spcAft>
                      </a:pPr>
                      <a:r>
                        <a:rPr lang="en-US" sz="1800"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800"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b="0" u="none" kern="1100" dirty="0" smtClean="0">
                          <a:solidFill>
                            <a:schemeClr val="bg1"/>
                          </a:solidFill>
                          <a:effectLst/>
                          <a:latin typeface="Arial" pitchFamily="34" charset="0"/>
                          <a:ea typeface="Calibri" panose="020F0502020204030204" pitchFamily="34" charset="0"/>
                          <a:cs typeface="Arial" pitchFamily="34" charset="0"/>
                        </a:rPr>
                        <a:t>CMM</a:t>
                      </a:r>
                      <a:endParaRPr lang="en-US" sz="1800" b="0" u="none" kern="1100" dirty="0">
                        <a:solidFill>
                          <a:schemeClr val="bg1"/>
                        </a:solidFill>
                        <a:effectLst/>
                        <a:latin typeface="Arial" pitchFamily="34" charset="0"/>
                        <a:ea typeface="Calibri" panose="020F0502020204030204" pitchFamily="34" charset="0"/>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u="none" kern="1100" dirty="0" smtClean="0">
                          <a:solidFill>
                            <a:schemeClr val="bg1"/>
                          </a:solidFill>
                          <a:effectLst/>
                          <a:latin typeface="Arial" pitchFamily="34" charset="0"/>
                          <a:ea typeface="Calibri" panose="020F0502020204030204" pitchFamily="34" charset="0"/>
                          <a:cs typeface="Arial" pitchFamily="34" charset="0"/>
                        </a:rPr>
                        <a:t>ACCURATE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i="1" kern="11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800x1000x600mm</a:t>
                      </a:r>
                      <a:endParaRPr lang="en-US" sz="2000" i="1" kern="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6" descr="C:\Users\hp\AppData\Local\Microsoft\Windows\Temporary Internet Files\Content.Word\20170207_181339.jpg"/>
          <p:cNvPicPr/>
          <p:nvPr/>
        </p:nvPicPr>
        <p:blipFill>
          <a:blip r:embed="rId2" cstate="print"/>
          <a:stretch>
            <a:fillRect/>
          </a:stretch>
        </p:blipFill>
        <p:spPr bwMode="auto">
          <a:xfrm>
            <a:off x="8596108" y="1227909"/>
            <a:ext cx="3017845" cy="5353396"/>
          </a:xfrm>
          <a:prstGeom prst="rect">
            <a:avLst/>
          </a:prstGeom>
          <a:noFill/>
          <a:ln>
            <a:noFill/>
          </a:ln>
        </p:spPr>
      </p:pic>
      <p:pic>
        <p:nvPicPr>
          <p:cNvPr id="8" name="Picture 7"/>
          <p:cNvPicPr>
            <a:picLocks noChangeAspect="1" noChangeArrowheads="1"/>
          </p:cNvPicPr>
          <p:nvPr/>
        </p:nvPicPr>
        <p:blipFill>
          <a:blip r:embed="rId3"/>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2899442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2351" y="169368"/>
            <a:ext cx="3924300" cy="862300"/>
          </a:xfrm>
        </p:spPr>
        <p:txBody>
          <a:bodyPr anchor="ctr">
            <a:noAutofit/>
          </a:bodyPr>
          <a:lstStyle/>
          <a:p>
            <a:r>
              <a:rPr lang="en-US" sz="3600" b="1" dirty="0">
                <a:solidFill>
                  <a:schemeClr val="bg1"/>
                </a:solidFill>
              </a:rPr>
              <a:t>Quality -Systems</a:t>
            </a:r>
            <a:endParaRPr lang="en-US" sz="3600"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438151" y="952507"/>
            <a:ext cx="11239500" cy="5676899"/>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1" y="245568"/>
            <a:ext cx="4629149" cy="862300"/>
          </a:xfrm>
        </p:spPr>
        <p:txBody>
          <a:bodyPr anchor="ctr">
            <a:noAutofit/>
          </a:bodyPr>
          <a:lstStyle/>
          <a:p>
            <a:pPr algn="l"/>
            <a:r>
              <a:rPr lang="en-US" sz="3600" dirty="0" smtClean="0">
                <a:solidFill>
                  <a:schemeClr val="bg1"/>
                </a:solidFill>
              </a:rPr>
              <a:t>     Few</a:t>
            </a:r>
            <a:r>
              <a:rPr lang="en-US" sz="3600" b="1" dirty="0" smtClean="0">
                <a:solidFill>
                  <a:schemeClr val="bg1"/>
                </a:solidFill>
              </a:rPr>
              <a:t> </a:t>
            </a:r>
            <a:r>
              <a:rPr lang="en-US" sz="3600" dirty="0" smtClean="0">
                <a:solidFill>
                  <a:schemeClr val="bg1"/>
                </a:solidFill>
              </a:rPr>
              <a:t>Of Our </a:t>
            </a:r>
            <a:r>
              <a:rPr lang="en-US" sz="3600" b="1" dirty="0" smtClean="0">
                <a:solidFill>
                  <a:schemeClr val="bg1"/>
                </a:solidFill>
              </a:rPr>
              <a:t>Products</a:t>
            </a:r>
            <a:endParaRPr lang="en-US" sz="3600" dirty="0">
              <a:solidFill>
                <a:schemeClr val="bg1"/>
              </a:solidFill>
            </a:endParaRPr>
          </a:p>
        </p:txBody>
      </p:sp>
      <p:pic>
        <p:nvPicPr>
          <p:cNvPr id="7" name="Picture 6" descr="Photo0312.jpg"/>
          <p:cNvPicPr/>
          <p:nvPr/>
        </p:nvPicPr>
        <p:blipFill>
          <a:blip r:embed="rId2" cstate="print"/>
          <a:stretch>
            <a:fillRect/>
          </a:stretch>
        </p:blipFill>
        <p:spPr>
          <a:xfrm>
            <a:off x="285750" y="4114799"/>
            <a:ext cx="2305049" cy="2286001"/>
          </a:xfrm>
          <a:prstGeom prst="rect">
            <a:avLst/>
          </a:prstGeom>
          <a:effectLst>
            <a:outerShdw blurRad="50800" dist="38100" dir="2700000" algn="tl" rotWithShape="0">
              <a:prstClr val="black">
                <a:alpha val="40000"/>
              </a:prstClr>
            </a:outerShdw>
          </a:effectLst>
        </p:spPr>
      </p:pic>
      <p:pic>
        <p:nvPicPr>
          <p:cNvPr id="10" name="Picture 9" descr="C:\Users\hp\Desktop\20170208_092034.jpg"/>
          <p:cNvPicPr/>
          <p:nvPr/>
        </p:nvPicPr>
        <p:blipFill>
          <a:blip r:embed="rId3" cstate="print"/>
          <a:stretch>
            <a:fillRect/>
          </a:stretch>
        </p:blipFill>
        <p:spPr bwMode="auto">
          <a:xfrm>
            <a:off x="9391653" y="4210050"/>
            <a:ext cx="2800347" cy="213359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 name="Picture 2">
            <a:extLst>
              <a:ext uri="{FF2B5EF4-FFF2-40B4-BE49-F238E27FC236}">
                <a16:creationId xmlns="" xmlns:a16="http://schemas.microsoft.com/office/drawing/2014/main" id="{9D10A3C2-59E7-4F85-8CD9-29CC2B6E4E2D}"/>
              </a:ext>
            </a:extLst>
          </p:cNvPr>
          <p:cNvPicPr>
            <a:picLocks noChangeAspect="1"/>
          </p:cNvPicPr>
          <p:nvPr/>
        </p:nvPicPr>
        <p:blipFill>
          <a:blip r:embed="rId4" cstate="print"/>
          <a:stretch>
            <a:fillRect/>
          </a:stretch>
        </p:blipFill>
        <p:spPr>
          <a:xfrm>
            <a:off x="2876561" y="4133850"/>
            <a:ext cx="3110791" cy="2209800"/>
          </a:xfrm>
          <a:prstGeom prst="rect">
            <a:avLst/>
          </a:prstGeom>
        </p:spPr>
      </p:pic>
      <p:pic>
        <p:nvPicPr>
          <p:cNvPr id="5" name="Picture 4">
            <a:extLst>
              <a:ext uri="{FF2B5EF4-FFF2-40B4-BE49-F238E27FC236}">
                <a16:creationId xmlns="" xmlns:a16="http://schemas.microsoft.com/office/drawing/2014/main" id="{ED76F81A-BAF8-4342-83EF-ECF96A51AD3F}"/>
              </a:ext>
            </a:extLst>
          </p:cNvPr>
          <p:cNvPicPr>
            <a:picLocks noChangeAspect="1"/>
          </p:cNvPicPr>
          <p:nvPr/>
        </p:nvPicPr>
        <p:blipFill>
          <a:blip r:embed="rId5" cstate="print"/>
          <a:stretch>
            <a:fillRect/>
          </a:stretch>
        </p:blipFill>
        <p:spPr>
          <a:xfrm>
            <a:off x="6191251" y="4114800"/>
            <a:ext cx="3075696" cy="2266950"/>
          </a:xfrm>
          <a:prstGeom prst="rect">
            <a:avLst/>
          </a:prstGeom>
        </p:spPr>
      </p:pic>
      <p:pic>
        <p:nvPicPr>
          <p:cNvPr id="11" name="Picture 10">
            <a:extLst>
              <a:ext uri="{FF2B5EF4-FFF2-40B4-BE49-F238E27FC236}">
                <a16:creationId xmlns="" xmlns:a16="http://schemas.microsoft.com/office/drawing/2014/main" id="{F09746F2-5AA7-41E3-A73D-D603FB0CBD7B}"/>
              </a:ext>
            </a:extLst>
          </p:cNvPr>
          <p:cNvPicPr>
            <a:picLocks noChangeAspect="1"/>
          </p:cNvPicPr>
          <p:nvPr/>
        </p:nvPicPr>
        <p:blipFill>
          <a:blip r:embed="rId6" cstate="print"/>
          <a:stretch>
            <a:fillRect/>
          </a:stretch>
        </p:blipFill>
        <p:spPr>
          <a:xfrm>
            <a:off x="228611" y="1352550"/>
            <a:ext cx="2571751" cy="1885950"/>
          </a:xfrm>
          <a:prstGeom prst="rect">
            <a:avLst/>
          </a:prstGeom>
        </p:spPr>
      </p:pic>
      <p:pic>
        <p:nvPicPr>
          <p:cNvPr id="12" name="Picture 11">
            <a:extLst>
              <a:ext uri="{FF2B5EF4-FFF2-40B4-BE49-F238E27FC236}">
                <a16:creationId xmlns="" xmlns:a16="http://schemas.microsoft.com/office/drawing/2014/main" id="{F87CE548-FDB7-4068-9CCE-E05BA2DB3521}"/>
              </a:ext>
            </a:extLst>
          </p:cNvPr>
          <p:cNvPicPr>
            <a:picLocks noChangeAspect="1"/>
          </p:cNvPicPr>
          <p:nvPr/>
        </p:nvPicPr>
        <p:blipFill>
          <a:blip r:embed="rId7" cstate="print"/>
          <a:stretch>
            <a:fillRect/>
          </a:stretch>
        </p:blipFill>
        <p:spPr>
          <a:xfrm>
            <a:off x="3143251" y="1352550"/>
            <a:ext cx="2971800" cy="1885950"/>
          </a:xfrm>
          <a:prstGeom prst="rect">
            <a:avLst/>
          </a:prstGeom>
        </p:spPr>
      </p:pic>
      <p:pic>
        <p:nvPicPr>
          <p:cNvPr id="13" name="Picture 12">
            <a:extLst>
              <a:ext uri="{FF2B5EF4-FFF2-40B4-BE49-F238E27FC236}">
                <a16:creationId xmlns="" xmlns:a16="http://schemas.microsoft.com/office/drawing/2014/main" id="{59959889-61B3-4E7C-9B23-7AB76E384004}"/>
              </a:ext>
            </a:extLst>
          </p:cNvPr>
          <p:cNvPicPr>
            <a:picLocks noChangeAspect="1"/>
          </p:cNvPicPr>
          <p:nvPr/>
        </p:nvPicPr>
        <p:blipFill>
          <a:blip r:embed="rId8" cstate="print"/>
          <a:stretch>
            <a:fillRect/>
          </a:stretch>
        </p:blipFill>
        <p:spPr>
          <a:xfrm>
            <a:off x="6343650" y="1352550"/>
            <a:ext cx="2800350" cy="2152650"/>
          </a:xfrm>
          <a:prstGeom prst="rect">
            <a:avLst/>
          </a:prstGeom>
        </p:spPr>
      </p:pic>
      <p:pic>
        <p:nvPicPr>
          <p:cNvPr id="14" name="Picture 13">
            <a:extLst>
              <a:ext uri="{FF2B5EF4-FFF2-40B4-BE49-F238E27FC236}">
                <a16:creationId xmlns="" xmlns:a16="http://schemas.microsoft.com/office/drawing/2014/main" id="{7E8744DE-E37D-44C5-9C60-935E1A1B5FFE}"/>
              </a:ext>
            </a:extLst>
          </p:cNvPr>
          <p:cNvPicPr>
            <a:picLocks noChangeAspect="1"/>
          </p:cNvPicPr>
          <p:nvPr/>
        </p:nvPicPr>
        <p:blipFill>
          <a:blip r:embed="rId9" cstate="print"/>
          <a:stretch>
            <a:fillRect/>
          </a:stretch>
        </p:blipFill>
        <p:spPr>
          <a:xfrm>
            <a:off x="9315451" y="1352550"/>
            <a:ext cx="2610864" cy="2038349"/>
          </a:xfrm>
          <a:prstGeom prst="rect">
            <a:avLst/>
          </a:prstGeom>
        </p:spPr>
      </p:pic>
      <p:sp>
        <p:nvSpPr>
          <p:cNvPr id="17" name="TextBox 16"/>
          <p:cNvSpPr txBox="1"/>
          <p:nvPr/>
        </p:nvSpPr>
        <p:spPr>
          <a:xfrm>
            <a:off x="3276609" y="3257556"/>
            <a:ext cx="2686041"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IR</a:t>
            </a:r>
            <a:r>
              <a:rPr lang="en-US" sz="2800" b="1" dirty="0" smtClean="0">
                <a:solidFill>
                  <a:srgbClr val="FF0000"/>
                </a:solidFill>
                <a:latin typeface="Aharoni" pitchFamily="2" charset="-79"/>
                <a:cs typeface="Aharoni" pitchFamily="2" charset="-79"/>
              </a:rPr>
              <a:t> </a:t>
            </a:r>
            <a:r>
              <a:rPr lang="en-US" sz="2800" b="1" dirty="0" smtClean="0">
                <a:solidFill>
                  <a:srgbClr val="FF0000"/>
                </a:solidFill>
                <a:cs typeface="Aharoni" pitchFamily="2" charset="-79"/>
              </a:rPr>
              <a:t>Manifold</a:t>
            </a:r>
            <a:endParaRPr lang="en-US" sz="2800" b="1" dirty="0">
              <a:solidFill>
                <a:srgbClr val="FF0000"/>
              </a:solidFill>
              <a:cs typeface="Aharoni" pitchFamily="2" charset="-79"/>
            </a:endParaRPr>
          </a:p>
        </p:txBody>
      </p:sp>
      <p:sp>
        <p:nvSpPr>
          <p:cNvPr id="18" name="TextBox 17"/>
          <p:cNvSpPr txBox="1"/>
          <p:nvPr/>
        </p:nvSpPr>
        <p:spPr>
          <a:xfrm>
            <a:off x="6800861" y="3676650"/>
            <a:ext cx="184731" cy="369332"/>
          </a:xfrm>
          <a:prstGeom prst="rect">
            <a:avLst/>
          </a:prstGeom>
          <a:noFill/>
        </p:spPr>
        <p:txBody>
          <a:bodyPr wrap="none" rtlCol="0">
            <a:spAutoFit/>
          </a:bodyPr>
          <a:lstStyle/>
          <a:p>
            <a:endParaRPr lang="en-US" dirty="0"/>
          </a:p>
        </p:txBody>
      </p:sp>
      <p:sp>
        <p:nvSpPr>
          <p:cNvPr id="19" name="TextBox 18"/>
          <p:cNvSpPr txBox="1"/>
          <p:nvPr/>
        </p:nvSpPr>
        <p:spPr>
          <a:xfrm>
            <a:off x="6134100" y="3505200"/>
            <a:ext cx="2800350"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Front Cover</a:t>
            </a:r>
            <a:endParaRPr lang="en-US" sz="2800" b="1" dirty="0">
              <a:solidFill>
                <a:srgbClr val="FF0000"/>
              </a:solidFill>
              <a:cs typeface="Aharoni" pitchFamily="2" charset="-79"/>
            </a:endParaRPr>
          </a:p>
        </p:txBody>
      </p:sp>
      <p:sp>
        <p:nvSpPr>
          <p:cNvPr id="22" name="TextBox 21"/>
          <p:cNvSpPr txBox="1"/>
          <p:nvPr/>
        </p:nvSpPr>
        <p:spPr>
          <a:xfrm>
            <a:off x="0" y="6334780"/>
            <a:ext cx="3009900"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Suction Adapter</a:t>
            </a:r>
            <a:endParaRPr lang="en-US" sz="2800" b="1" dirty="0">
              <a:solidFill>
                <a:srgbClr val="FF0000"/>
              </a:solidFill>
              <a:cs typeface="Aharoni" pitchFamily="2" charset="-79"/>
            </a:endParaRPr>
          </a:p>
        </p:txBody>
      </p:sp>
      <p:sp>
        <p:nvSpPr>
          <p:cNvPr id="23" name="TextBox 22"/>
          <p:cNvSpPr txBox="1"/>
          <p:nvPr/>
        </p:nvSpPr>
        <p:spPr>
          <a:xfrm>
            <a:off x="3238500" y="6334780"/>
            <a:ext cx="2724150"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Head Filter</a:t>
            </a:r>
            <a:endParaRPr lang="en-US" sz="2800" b="1" dirty="0">
              <a:solidFill>
                <a:srgbClr val="FF0000"/>
              </a:solidFill>
              <a:cs typeface="Aharoni" pitchFamily="2" charset="-79"/>
            </a:endParaRPr>
          </a:p>
        </p:txBody>
      </p:sp>
      <p:sp>
        <p:nvSpPr>
          <p:cNvPr id="25" name="TextBox 24"/>
          <p:cNvSpPr txBox="1"/>
          <p:nvPr/>
        </p:nvSpPr>
        <p:spPr>
          <a:xfrm>
            <a:off x="6038849" y="6334780"/>
            <a:ext cx="3124201"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Sumo Gold</a:t>
            </a:r>
            <a:endParaRPr lang="en-US" sz="2800" b="1" dirty="0">
              <a:solidFill>
                <a:srgbClr val="FF0000"/>
              </a:solidFill>
              <a:cs typeface="Aharoni" pitchFamily="2" charset="-79"/>
            </a:endParaRPr>
          </a:p>
        </p:txBody>
      </p:sp>
      <p:sp>
        <p:nvSpPr>
          <p:cNvPr id="26" name="TextBox 25"/>
          <p:cNvSpPr txBox="1"/>
          <p:nvPr/>
        </p:nvSpPr>
        <p:spPr>
          <a:xfrm>
            <a:off x="9277350" y="6334780"/>
            <a:ext cx="2914650"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Outlet Housing</a:t>
            </a:r>
            <a:endParaRPr lang="en-US" sz="2800" b="1" dirty="0">
              <a:solidFill>
                <a:srgbClr val="FF0000"/>
              </a:solidFill>
              <a:cs typeface="Aharoni" pitchFamily="2" charset="-79"/>
            </a:endParaRPr>
          </a:p>
        </p:txBody>
      </p:sp>
      <p:pic>
        <p:nvPicPr>
          <p:cNvPr id="24" name="Picture 23"/>
          <p:cNvPicPr>
            <a:picLocks noChangeAspect="1" noChangeArrowheads="1"/>
          </p:cNvPicPr>
          <p:nvPr/>
        </p:nvPicPr>
        <p:blipFill>
          <a:blip r:embed="rId10"/>
          <a:srcRect/>
          <a:stretch>
            <a:fillRect/>
          </a:stretch>
        </p:blipFill>
        <p:spPr bwMode="auto">
          <a:xfrm>
            <a:off x="0" y="0"/>
            <a:ext cx="1638300" cy="850447"/>
          </a:xfrm>
          <a:prstGeom prst="rect">
            <a:avLst/>
          </a:prstGeom>
          <a:noFill/>
          <a:ln w="9525">
            <a:noFill/>
            <a:miter lim="800000"/>
            <a:headEnd/>
            <a:tailEnd/>
          </a:ln>
        </p:spPr>
      </p:pic>
      <p:sp>
        <p:nvSpPr>
          <p:cNvPr id="27" name="TextBox 26"/>
          <p:cNvSpPr txBox="1"/>
          <p:nvPr/>
        </p:nvSpPr>
        <p:spPr>
          <a:xfrm>
            <a:off x="9258300" y="3371851"/>
            <a:ext cx="2933700" cy="769441"/>
          </a:xfrm>
          <a:prstGeom prst="rect">
            <a:avLst/>
          </a:prstGeom>
          <a:solidFill>
            <a:schemeClr val="tx1"/>
          </a:solidFill>
        </p:spPr>
        <p:txBody>
          <a:bodyPr wrap="square" rtlCol="0">
            <a:spAutoFit/>
          </a:bodyPr>
          <a:lstStyle/>
          <a:p>
            <a:r>
              <a:rPr lang="en-IN" sz="2200" b="1" dirty="0" smtClean="0">
                <a:solidFill>
                  <a:srgbClr val="FF0000"/>
                </a:solidFill>
              </a:rPr>
              <a:t>EGR &amp; BYPASS VALVE HSG-BODY</a:t>
            </a:r>
            <a:endParaRPr lang="en-IN" sz="2200" b="1" dirty="0">
              <a:solidFill>
                <a:srgbClr val="FF0000"/>
              </a:solidFill>
            </a:endParaRPr>
          </a:p>
        </p:txBody>
      </p:sp>
      <p:sp>
        <p:nvSpPr>
          <p:cNvPr id="28" name="TextBox 27"/>
          <p:cNvSpPr txBox="1"/>
          <p:nvPr/>
        </p:nvSpPr>
        <p:spPr>
          <a:xfrm>
            <a:off x="266700" y="3257550"/>
            <a:ext cx="2419350" cy="533400"/>
          </a:xfrm>
          <a:prstGeom prst="rect">
            <a:avLst/>
          </a:prstGeom>
          <a:solidFill>
            <a:schemeClr val="tx1"/>
          </a:solidFill>
        </p:spPr>
        <p:txBody>
          <a:bodyPr wrap="square" rtlCol="0">
            <a:spAutoFit/>
          </a:bodyPr>
          <a:lstStyle/>
          <a:p>
            <a:r>
              <a:rPr lang="en-US" sz="2800" b="1" dirty="0" smtClean="0">
                <a:solidFill>
                  <a:srgbClr val="FF0000"/>
                </a:solidFill>
              </a:rPr>
              <a:t> Rear Cover</a:t>
            </a:r>
            <a:endParaRPr lang="en-IN" sz="2800" b="1" dirty="0">
              <a:solidFill>
                <a:srgbClr val="FF0000"/>
              </a:solidFill>
            </a:endParaRPr>
          </a:p>
        </p:txBody>
      </p:sp>
    </p:spTree>
    <p:extLst>
      <p:ext uri="{BB962C8B-B14F-4D97-AF65-F5344CB8AC3E}">
        <p14:creationId xmlns="" xmlns:p14="http://schemas.microsoft.com/office/powerpoint/2010/main" val="366285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1" y="245568"/>
            <a:ext cx="4629149" cy="862300"/>
          </a:xfrm>
        </p:spPr>
        <p:txBody>
          <a:bodyPr anchor="ctr">
            <a:noAutofit/>
          </a:bodyPr>
          <a:lstStyle/>
          <a:p>
            <a:pPr algn="l"/>
            <a:r>
              <a:rPr lang="en-US" sz="3600" dirty="0" smtClean="0">
                <a:solidFill>
                  <a:schemeClr val="bg1"/>
                </a:solidFill>
              </a:rPr>
              <a:t>     Few</a:t>
            </a:r>
            <a:r>
              <a:rPr lang="en-US" sz="3600" b="1" dirty="0" smtClean="0">
                <a:solidFill>
                  <a:schemeClr val="bg1"/>
                </a:solidFill>
              </a:rPr>
              <a:t> </a:t>
            </a:r>
            <a:r>
              <a:rPr lang="en-US" sz="3600" dirty="0" smtClean="0">
                <a:solidFill>
                  <a:schemeClr val="bg1"/>
                </a:solidFill>
              </a:rPr>
              <a:t>Of Our </a:t>
            </a:r>
            <a:r>
              <a:rPr lang="en-US" sz="3600" b="1" dirty="0" smtClean="0">
                <a:solidFill>
                  <a:schemeClr val="bg1"/>
                </a:solidFill>
              </a:rPr>
              <a:t>Products</a:t>
            </a:r>
            <a:endParaRPr lang="en-US" sz="3600" dirty="0">
              <a:solidFill>
                <a:schemeClr val="bg1"/>
              </a:solidFill>
            </a:endParaRPr>
          </a:p>
        </p:txBody>
      </p:sp>
      <p:pic>
        <p:nvPicPr>
          <p:cNvPr id="7" name="Picture 6" descr="Photo0312.jpg"/>
          <p:cNvPicPr/>
          <p:nvPr/>
        </p:nvPicPr>
        <p:blipFill>
          <a:blip r:embed="rId2" cstate="print"/>
          <a:stretch>
            <a:fillRect/>
          </a:stretch>
        </p:blipFill>
        <p:spPr>
          <a:xfrm>
            <a:off x="285750" y="4286250"/>
            <a:ext cx="3390900" cy="207645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 xmlns:a16="http://schemas.microsoft.com/office/drawing/2014/main" id="{9D10A3C2-59E7-4F85-8CD9-29CC2B6E4E2D}"/>
              </a:ext>
            </a:extLst>
          </p:cNvPr>
          <p:cNvPicPr>
            <a:picLocks noChangeAspect="1"/>
          </p:cNvPicPr>
          <p:nvPr/>
        </p:nvPicPr>
        <p:blipFill>
          <a:blip r:embed="rId3" cstate="print"/>
          <a:stretch>
            <a:fillRect/>
          </a:stretch>
        </p:blipFill>
        <p:spPr>
          <a:xfrm>
            <a:off x="4419611" y="4304783"/>
            <a:ext cx="4267189" cy="2052871"/>
          </a:xfrm>
          <a:prstGeom prst="rect">
            <a:avLst/>
          </a:prstGeom>
        </p:spPr>
      </p:pic>
      <p:pic>
        <p:nvPicPr>
          <p:cNvPr id="11" name="Picture 10">
            <a:extLst>
              <a:ext uri="{FF2B5EF4-FFF2-40B4-BE49-F238E27FC236}">
                <a16:creationId xmlns="" xmlns:a16="http://schemas.microsoft.com/office/drawing/2014/main" id="{F09746F2-5AA7-41E3-A73D-D603FB0CBD7B}"/>
              </a:ext>
            </a:extLst>
          </p:cNvPr>
          <p:cNvPicPr>
            <a:picLocks noChangeAspect="1"/>
          </p:cNvPicPr>
          <p:nvPr/>
        </p:nvPicPr>
        <p:blipFill>
          <a:blip r:embed="rId4" cstate="print"/>
          <a:stretch>
            <a:fillRect/>
          </a:stretch>
        </p:blipFill>
        <p:spPr>
          <a:xfrm>
            <a:off x="247661" y="1333500"/>
            <a:ext cx="2724139" cy="2247900"/>
          </a:xfrm>
          <a:prstGeom prst="rect">
            <a:avLst/>
          </a:prstGeom>
        </p:spPr>
      </p:pic>
      <p:pic>
        <p:nvPicPr>
          <p:cNvPr id="12" name="Picture 11">
            <a:extLst>
              <a:ext uri="{FF2B5EF4-FFF2-40B4-BE49-F238E27FC236}">
                <a16:creationId xmlns="" xmlns:a16="http://schemas.microsoft.com/office/drawing/2014/main" id="{F87CE548-FDB7-4068-9CCE-E05BA2DB3521}"/>
              </a:ext>
            </a:extLst>
          </p:cNvPr>
          <p:cNvPicPr>
            <a:picLocks noChangeAspect="1"/>
          </p:cNvPicPr>
          <p:nvPr/>
        </p:nvPicPr>
        <p:blipFill>
          <a:blip r:embed="rId5" cstate="print"/>
          <a:stretch>
            <a:fillRect/>
          </a:stretch>
        </p:blipFill>
        <p:spPr>
          <a:xfrm>
            <a:off x="3429001" y="1343585"/>
            <a:ext cx="2971800" cy="2294965"/>
          </a:xfrm>
          <a:prstGeom prst="rect">
            <a:avLst/>
          </a:prstGeom>
        </p:spPr>
      </p:pic>
      <p:pic>
        <p:nvPicPr>
          <p:cNvPr id="14" name="Picture 13">
            <a:extLst>
              <a:ext uri="{FF2B5EF4-FFF2-40B4-BE49-F238E27FC236}">
                <a16:creationId xmlns="" xmlns:a16="http://schemas.microsoft.com/office/drawing/2014/main" id="{7E8744DE-E37D-44C5-9C60-935E1A1B5FFE}"/>
              </a:ext>
            </a:extLst>
          </p:cNvPr>
          <p:cNvPicPr>
            <a:picLocks noChangeAspect="1"/>
          </p:cNvPicPr>
          <p:nvPr/>
        </p:nvPicPr>
        <p:blipFill>
          <a:blip r:embed="rId6" cstate="print"/>
          <a:stretch>
            <a:fillRect/>
          </a:stretch>
        </p:blipFill>
        <p:spPr>
          <a:xfrm>
            <a:off x="6877051" y="1352550"/>
            <a:ext cx="4667250" cy="2286000"/>
          </a:xfrm>
          <a:prstGeom prst="rect">
            <a:avLst/>
          </a:prstGeom>
        </p:spPr>
      </p:pic>
      <p:sp>
        <p:nvSpPr>
          <p:cNvPr id="17" name="TextBox 16"/>
          <p:cNvSpPr txBox="1"/>
          <p:nvPr/>
        </p:nvSpPr>
        <p:spPr>
          <a:xfrm>
            <a:off x="3409951" y="3638550"/>
            <a:ext cx="2914650" cy="461665"/>
          </a:xfrm>
          <a:prstGeom prst="rect">
            <a:avLst/>
          </a:prstGeom>
          <a:solidFill>
            <a:schemeClr val="tx1"/>
          </a:solidFill>
        </p:spPr>
        <p:txBody>
          <a:bodyPr wrap="square" rtlCol="0">
            <a:spAutoFit/>
          </a:bodyPr>
          <a:lstStyle/>
          <a:p>
            <a:pPr algn="ctr"/>
            <a:r>
              <a:rPr lang="en-US" sz="2400" b="1" dirty="0" smtClean="0">
                <a:solidFill>
                  <a:srgbClr val="FF0000"/>
                </a:solidFill>
                <a:cs typeface="Aharoni" pitchFamily="2" charset="-79"/>
              </a:rPr>
              <a:t>Oil Filter Housing</a:t>
            </a:r>
            <a:endParaRPr lang="en-US" sz="2400" b="1" dirty="0">
              <a:solidFill>
                <a:srgbClr val="FF0000"/>
              </a:solidFill>
              <a:cs typeface="Aharoni" pitchFamily="2" charset="-79"/>
            </a:endParaRPr>
          </a:p>
        </p:txBody>
      </p:sp>
      <p:sp>
        <p:nvSpPr>
          <p:cNvPr id="18" name="TextBox 17"/>
          <p:cNvSpPr txBox="1"/>
          <p:nvPr/>
        </p:nvSpPr>
        <p:spPr>
          <a:xfrm>
            <a:off x="6800861" y="3676650"/>
            <a:ext cx="184731" cy="369332"/>
          </a:xfrm>
          <a:prstGeom prst="rect">
            <a:avLst/>
          </a:prstGeom>
          <a:noFill/>
        </p:spPr>
        <p:txBody>
          <a:bodyPr wrap="none" rtlCol="0">
            <a:spAutoFit/>
          </a:bodyPr>
          <a:lstStyle/>
          <a:p>
            <a:endParaRPr lang="en-US" dirty="0"/>
          </a:p>
        </p:txBody>
      </p:sp>
      <p:sp>
        <p:nvSpPr>
          <p:cNvPr id="22" name="TextBox 21"/>
          <p:cNvSpPr txBox="1"/>
          <p:nvPr/>
        </p:nvSpPr>
        <p:spPr>
          <a:xfrm>
            <a:off x="552450" y="6334780"/>
            <a:ext cx="3009900" cy="523220"/>
          </a:xfrm>
          <a:prstGeom prst="rect">
            <a:avLst/>
          </a:prstGeom>
          <a:solidFill>
            <a:schemeClr val="tx1"/>
          </a:solidFill>
        </p:spPr>
        <p:txBody>
          <a:bodyPr wrap="square" rtlCol="0">
            <a:spAutoFit/>
          </a:bodyPr>
          <a:lstStyle/>
          <a:p>
            <a:pPr algn="ctr"/>
            <a:r>
              <a:rPr lang="en-US" sz="2800" b="1" dirty="0" err="1" smtClean="0">
                <a:solidFill>
                  <a:srgbClr val="FF0000"/>
                </a:solidFill>
                <a:cs typeface="Aharoni" pitchFamily="2" charset="-79"/>
              </a:rPr>
              <a:t>Subros</a:t>
            </a:r>
            <a:r>
              <a:rPr lang="en-US" sz="2800" b="1" dirty="0" smtClean="0">
                <a:solidFill>
                  <a:srgbClr val="FF0000"/>
                </a:solidFill>
                <a:cs typeface="Aharoni" pitchFamily="2" charset="-79"/>
              </a:rPr>
              <a:t> Bracket</a:t>
            </a:r>
            <a:endParaRPr lang="en-US" sz="2800" b="1" dirty="0">
              <a:solidFill>
                <a:srgbClr val="FF0000"/>
              </a:solidFill>
              <a:cs typeface="Aharoni" pitchFamily="2" charset="-79"/>
            </a:endParaRPr>
          </a:p>
        </p:txBody>
      </p:sp>
      <p:sp>
        <p:nvSpPr>
          <p:cNvPr id="23" name="TextBox 22"/>
          <p:cNvSpPr txBox="1"/>
          <p:nvPr/>
        </p:nvSpPr>
        <p:spPr>
          <a:xfrm>
            <a:off x="4457700" y="6334780"/>
            <a:ext cx="4210050" cy="523220"/>
          </a:xfrm>
          <a:prstGeom prst="rect">
            <a:avLst/>
          </a:prstGeom>
          <a:solidFill>
            <a:schemeClr val="tx1"/>
          </a:solidFill>
        </p:spPr>
        <p:txBody>
          <a:bodyPr wrap="square" rtlCol="0">
            <a:spAutoFit/>
          </a:bodyPr>
          <a:lstStyle/>
          <a:p>
            <a:pPr algn="ctr"/>
            <a:r>
              <a:rPr lang="en-US" sz="2800" b="1" dirty="0" smtClean="0">
                <a:solidFill>
                  <a:srgbClr val="FF0000"/>
                </a:solidFill>
                <a:cs typeface="Aharoni" pitchFamily="2" charset="-79"/>
              </a:rPr>
              <a:t>Oil Cooler Adapter</a:t>
            </a:r>
            <a:endParaRPr lang="en-US" sz="2800" b="1" dirty="0">
              <a:solidFill>
                <a:srgbClr val="FF0000"/>
              </a:solidFill>
              <a:cs typeface="Aharoni" pitchFamily="2" charset="-79"/>
            </a:endParaRPr>
          </a:p>
        </p:txBody>
      </p:sp>
      <p:pic>
        <p:nvPicPr>
          <p:cNvPr id="24" name="Picture 23"/>
          <p:cNvPicPr>
            <a:picLocks noChangeAspect="1" noChangeArrowheads="1"/>
          </p:cNvPicPr>
          <p:nvPr/>
        </p:nvPicPr>
        <p:blipFill>
          <a:blip r:embed="rId7"/>
          <a:srcRect/>
          <a:stretch>
            <a:fillRect/>
          </a:stretch>
        </p:blipFill>
        <p:spPr bwMode="auto">
          <a:xfrm>
            <a:off x="0" y="0"/>
            <a:ext cx="1638300" cy="850447"/>
          </a:xfrm>
          <a:prstGeom prst="rect">
            <a:avLst/>
          </a:prstGeom>
          <a:noFill/>
          <a:ln w="9525">
            <a:noFill/>
            <a:miter lim="800000"/>
            <a:headEnd/>
            <a:tailEnd/>
          </a:ln>
        </p:spPr>
      </p:pic>
      <p:sp>
        <p:nvSpPr>
          <p:cNvPr id="27" name="TextBox 26"/>
          <p:cNvSpPr txBox="1"/>
          <p:nvPr/>
        </p:nvSpPr>
        <p:spPr>
          <a:xfrm>
            <a:off x="7943850" y="3638550"/>
            <a:ext cx="3009900" cy="476250"/>
          </a:xfrm>
          <a:prstGeom prst="rect">
            <a:avLst/>
          </a:prstGeom>
          <a:solidFill>
            <a:schemeClr val="tx1"/>
          </a:solidFill>
        </p:spPr>
        <p:txBody>
          <a:bodyPr wrap="square" rtlCol="0">
            <a:spAutoFit/>
          </a:bodyPr>
          <a:lstStyle/>
          <a:p>
            <a:r>
              <a:rPr lang="en-US" sz="2400" b="1" dirty="0" smtClean="0">
                <a:solidFill>
                  <a:srgbClr val="FF0000"/>
                </a:solidFill>
              </a:rPr>
              <a:t>     Valve  Head</a:t>
            </a:r>
            <a:endParaRPr lang="en-IN" sz="2400" b="1" dirty="0">
              <a:solidFill>
                <a:srgbClr val="FF0000"/>
              </a:solidFill>
            </a:endParaRPr>
          </a:p>
        </p:txBody>
      </p:sp>
      <p:sp>
        <p:nvSpPr>
          <p:cNvPr id="28" name="TextBox 27"/>
          <p:cNvSpPr txBox="1"/>
          <p:nvPr/>
        </p:nvSpPr>
        <p:spPr>
          <a:xfrm>
            <a:off x="666750" y="3581400"/>
            <a:ext cx="1752600" cy="523220"/>
          </a:xfrm>
          <a:prstGeom prst="rect">
            <a:avLst/>
          </a:prstGeom>
          <a:solidFill>
            <a:schemeClr val="tx1"/>
          </a:solidFill>
        </p:spPr>
        <p:txBody>
          <a:bodyPr wrap="square" rtlCol="0">
            <a:spAutoFit/>
          </a:bodyPr>
          <a:lstStyle/>
          <a:p>
            <a:r>
              <a:rPr lang="en-US" sz="2800" b="1" dirty="0" smtClean="0">
                <a:solidFill>
                  <a:srgbClr val="FF0000"/>
                </a:solidFill>
                <a:latin typeface="Arial" pitchFamily="34" charset="0"/>
                <a:cs typeface="Arial" pitchFamily="34" charset="0"/>
              </a:rPr>
              <a:t>    </a:t>
            </a:r>
            <a:r>
              <a:rPr lang="en-US" sz="2800" b="1" dirty="0" smtClean="0">
                <a:solidFill>
                  <a:srgbClr val="FF0000"/>
                </a:solidFill>
                <a:cs typeface="Arial" pitchFamily="34" charset="0"/>
              </a:rPr>
              <a:t>XU</a:t>
            </a:r>
            <a:r>
              <a:rPr lang="en-US" sz="2800" b="1" dirty="0" smtClean="0">
                <a:solidFill>
                  <a:srgbClr val="FF0000"/>
                </a:solidFill>
                <a:latin typeface="Arial" pitchFamily="34" charset="0"/>
                <a:cs typeface="Arial" pitchFamily="34" charset="0"/>
              </a:rPr>
              <a:t>-7</a:t>
            </a:r>
            <a:endParaRPr lang="en-IN" sz="2800"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366285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4881" y="169368"/>
            <a:ext cx="9144000" cy="862300"/>
          </a:xfrm>
        </p:spPr>
        <p:txBody>
          <a:bodyPr anchor="ctr">
            <a:noAutofit/>
          </a:bodyPr>
          <a:lstStyle/>
          <a:p>
            <a:pPr algn="ctr"/>
            <a:r>
              <a:rPr lang="en-US" sz="4000" b="1" dirty="0">
                <a:solidFill>
                  <a:schemeClr val="bg1"/>
                </a:solidFill>
              </a:rPr>
              <a:t>Customers</a:t>
            </a:r>
            <a:endParaRPr lang="en-US" sz="4000" dirty="0">
              <a:solidFill>
                <a:schemeClr val="bg1"/>
              </a:solidFill>
            </a:endParaRPr>
          </a:p>
        </p:txBody>
      </p:sp>
      <p:sp>
        <p:nvSpPr>
          <p:cNvPr id="3" name="Subtitle 2"/>
          <p:cNvSpPr>
            <a:spLocks noGrp="1"/>
          </p:cNvSpPr>
          <p:nvPr>
            <p:ph type="subTitle" idx="1"/>
          </p:nvPr>
        </p:nvSpPr>
        <p:spPr>
          <a:xfrm>
            <a:off x="285751" y="1581150"/>
            <a:ext cx="11470828" cy="4976415"/>
          </a:xfrm>
        </p:spPr>
        <p:txBody>
          <a:bodyPr>
            <a:noAutofit/>
          </a:bodyPr>
          <a:lstStyle/>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ALICON CASTALLOY LTD.</a:t>
            </a:r>
          </a:p>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ENDURANCE TECHNOLOGIES LTD.</a:t>
            </a:r>
          </a:p>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AMTEK AUTO LTD.</a:t>
            </a:r>
          </a:p>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VIRGO ENGINEERS LTD.</a:t>
            </a:r>
          </a:p>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HINDUSTAN PRESSINGS PVT. LTD.</a:t>
            </a:r>
          </a:p>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YASH INDUSTRIES.</a:t>
            </a:r>
          </a:p>
          <a:p>
            <a:pPr marL="342900" marR="0" lvl="0" indent="-342900" algn="just">
              <a:lnSpc>
                <a:spcPct val="150000"/>
              </a:lnSpc>
              <a:spcBef>
                <a:spcPts val="0"/>
              </a:spcBef>
              <a:spcAft>
                <a:spcPts val="0"/>
              </a:spcAft>
              <a:buFont typeface="Symbol" panose="05050102010706020507" pitchFamily="18" charset="2"/>
              <a:buChar char=""/>
            </a:pPr>
            <a:r>
              <a:rPr lang="en-US" sz="1800" b="1" dirty="0" smtClean="0">
                <a:latin typeface="Arial" pitchFamily="34" charset="0"/>
                <a:ea typeface="Calibri" panose="020F0502020204030204" pitchFamily="34" charset="0"/>
                <a:cs typeface="Arial" pitchFamily="34" charset="0"/>
              </a:rPr>
              <a:t>R V TECHNOPRODUCTS PVT LTD.</a:t>
            </a:r>
          </a:p>
          <a:p>
            <a:pPr marL="342900" marR="0" lvl="0" indent="-342900" algn="just">
              <a:lnSpc>
                <a:spcPct val="150000"/>
              </a:lnSpc>
              <a:spcBef>
                <a:spcPts val="0"/>
              </a:spcBef>
              <a:spcAft>
                <a:spcPts val="0"/>
              </a:spcAft>
              <a:buFont typeface="Symbol" panose="05050102010706020507" pitchFamily="18" charset="2"/>
              <a:buChar char=""/>
            </a:pPr>
            <a:endParaRPr lang="en-US" sz="1800" dirty="0" smtClean="0">
              <a:latin typeface="Arial" pitchFamily="34" charset="0"/>
              <a:ea typeface="Calibri" panose="020F0502020204030204" pitchFamily="34" charset="0"/>
              <a:cs typeface="Arial" pitchFamily="34" charset="0"/>
            </a:endParaRPr>
          </a:p>
          <a:p>
            <a:pPr marL="342900" marR="0" lvl="0" indent="-342900" algn="just">
              <a:lnSpc>
                <a:spcPct val="150000"/>
              </a:lnSpc>
              <a:spcBef>
                <a:spcPts val="0"/>
              </a:spcBef>
              <a:spcAft>
                <a:spcPts val="0"/>
              </a:spcAft>
              <a:buFont typeface="Symbol" panose="05050102010706020507" pitchFamily="18" charset="2"/>
              <a:buChar char=""/>
            </a:pPr>
            <a:endParaRPr lang="en-US" sz="1800" dirty="0" smtClean="0">
              <a:latin typeface="Arial" pitchFamily="34" charset="0"/>
              <a:ea typeface="Calibri" panose="020F0502020204030204" pitchFamily="34" charset="0"/>
              <a:cs typeface="Arial" pitchFamily="34" charset="0"/>
            </a:endParaRPr>
          </a:p>
          <a:p>
            <a:pPr marL="342900" marR="0" lvl="0" indent="-342900" algn="just">
              <a:lnSpc>
                <a:spcPct val="150000"/>
              </a:lnSpc>
              <a:spcBef>
                <a:spcPts val="0"/>
              </a:spcBef>
              <a:spcAft>
                <a:spcPts val="0"/>
              </a:spcAft>
              <a:buFont typeface="Symbol" panose="05050102010706020507" pitchFamily="18" charset="2"/>
              <a:buChar char=""/>
            </a:pPr>
            <a:endParaRPr lang="en-US" sz="1800" dirty="0">
              <a:latin typeface="Arial" pitchFamily="34" charset="0"/>
              <a:ea typeface="Calibri" panose="020F0502020204030204" pitchFamily="34" charset="0"/>
              <a:cs typeface="Arial" pitchFamily="34" charset="0"/>
            </a:endParaRPr>
          </a:p>
        </p:txBody>
      </p:sp>
      <p:pic>
        <p:nvPicPr>
          <p:cNvPr id="4" name="Picture 3"/>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5347" y="2275609"/>
            <a:ext cx="9144000" cy="1392382"/>
          </a:xfrm>
        </p:spPr>
        <p:txBody>
          <a:bodyPr>
            <a:noAutofit/>
          </a:bodyPr>
          <a:lstStyle/>
          <a:p>
            <a:pPr algn="ctr"/>
            <a:r>
              <a:rPr lang="en-US" i="1" dirty="0">
                <a:solidFill>
                  <a:schemeClr val="bg1"/>
                </a:solidFill>
                <a:latin typeface="Century" panose="02040604050505020304" pitchFamily="18" charset="0"/>
              </a:rPr>
              <a:t>Thank you !</a:t>
            </a:r>
          </a:p>
        </p:txBody>
      </p:sp>
    </p:spTree>
    <p:extLst>
      <p:ext uri="{BB962C8B-B14F-4D97-AF65-F5344CB8AC3E}">
        <p14:creationId xmlns="" xmlns:p14="http://schemas.microsoft.com/office/powerpoint/2010/main" val="105207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7549" y="169368"/>
            <a:ext cx="5543551" cy="862300"/>
          </a:xfrm>
        </p:spPr>
        <p:txBody>
          <a:bodyPr anchor="ctr">
            <a:noAutofit/>
          </a:bodyPr>
          <a:lstStyle/>
          <a:p>
            <a:pPr algn="ctr"/>
            <a:r>
              <a:rPr lang="en-US" sz="3600" b="1" dirty="0">
                <a:solidFill>
                  <a:schemeClr val="bg1"/>
                </a:solidFill>
              </a:rPr>
              <a:t>COMPANY PROFILE</a:t>
            </a:r>
            <a:endParaRPr lang="en-US" sz="3600" dirty="0">
              <a:solidFill>
                <a:schemeClr val="bg1"/>
              </a:solidFill>
            </a:endParaRPr>
          </a:p>
        </p:txBody>
      </p:sp>
      <p:sp>
        <p:nvSpPr>
          <p:cNvPr id="3" name="Subtitle 2"/>
          <p:cNvSpPr>
            <a:spLocks noGrp="1"/>
          </p:cNvSpPr>
          <p:nvPr>
            <p:ph type="subTitle" idx="1"/>
          </p:nvPr>
        </p:nvSpPr>
        <p:spPr>
          <a:xfrm>
            <a:off x="412579" y="1257300"/>
            <a:ext cx="11260183" cy="5334000"/>
          </a:xfrm>
        </p:spPr>
        <p:txBody>
          <a:bodyPr>
            <a:noAutofit/>
          </a:bodyPr>
          <a:lstStyle/>
          <a:p>
            <a:pPr marL="342900" indent="-342900" algn="l">
              <a:lnSpc>
                <a:spcPct val="150000"/>
              </a:lnSpc>
              <a:buFont typeface="Wingdings" panose="05000000000000000000" pitchFamily="2" charset="2"/>
              <a:buChar char="Ø"/>
            </a:pPr>
            <a:r>
              <a:rPr lang="en-US" sz="2200" dirty="0" smtClean="0"/>
              <a:t>The company was established in </a:t>
            </a:r>
            <a:r>
              <a:rPr lang="en-US" sz="2200" b="1" i="1" dirty="0" smtClean="0"/>
              <a:t>2010</a:t>
            </a:r>
            <a:r>
              <a:rPr lang="en-US" sz="2200" dirty="0" smtClean="0"/>
              <a:t>.</a:t>
            </a:r>
            <a:endParaRPr lang="en-US" sz="2200" dirty="0"/>
          </a:p>
          <a:p>
            <a:pPr marL="342900" indent="-342900" algn="l">
              <a:lnSpc>
                <a:spcPct val="150000"/>
              </a:lnSpc>
              <a:buFont typeface="Wingdings" panose="05000000000000000000" pitchFamily="2" charset="2"/>
              <a:buChar char="Ø"/>
            </a:pPr>
            <a:r>
              <a:rPr lang="en-US" sz="2200" dirty="0"/>
              <a:t>ISO </a:t>
            </a:r>
            <a:r>
              <a:rPr lang="en-US" sz="2200" dirty="0" smtClean="0"/>
              <a:t>9001-2015 </a:t>
            </a:r>
            <a:r>
              <a:rPr lang="en-US" sz="2200" dirty="0"/>
              <a:t>certified by </a:t>
            </a:r>
            <a:r>
              <a:rPr lang="en-US" sz="2200" b="1" dirty="0"/>
              <a:t>TUV </a:t>
            </a:r>
            <a:r>
              <a:rPr lang="en-US" sz="2200" b="1" dirty="0" smtClean="0"/>
              <a:t>Austria</a:t>
            </a:r>
            <a:r>
              <a:rPr lang="en-US" sz="2200" dirty="0" smtClean="0"/>
              <a:t>.</a:t>
            </a:r>
            <a:endParaRPr lang="en-US" sz="2200" dirty="0"/>
          </a:p>
          <a:p>
            <a:pPr marL="342900" indent="-342900" algn="l">
              <a:lnSpc>
                <a:spcPct val="150000"/>
              </a:lnSpc>
              <a:buFont typeface="Wingdings" panose="05000000000000000000" pitchFamily="2" charset="2"/>
              <a:buChar char="Ø"/>
            </a:pPr>
            <a:r>
              <a:rPr lang="en-US" sz="2200" dirty="0"/>
              <a:t>Engaged in </a:t>
            </a:r>
            <a:r>
              <a:rPr lang="en-US" sz="2200" dirty="0" smtClean="0"/>
              <a:t>the Developing &amp; Machining of  </a:t>
            </a:r>
            <a:r>
              <a:rPr lang="en-US" sz="2200" b="1" dirty="0" smtClean="0"/>
              <a:t>Precision</a:t>
            </a:r>
            <a:r>
              <a:rPr lang="en-US" sz="2200" dirty="0" smtClean="0"/>
              <a:t> </a:t>
            </a:r>
            <a:r>
              <a:rPr lang="en-US" sz="2200" b="1" dirty="0" smtClean="0"/>
              <a:t>Automotive &amp; Other Components  </a:t>
            </a:r>
            <a:r>
              <a:rPr lang="en-US" sz="2200" dirty="0" smtClean="0"/>
              <a:t>for various private sector industries .</a:t>
            </a:r>
            <a:endParaRPr lang="en-US" sz="2200" dirty="0"/>
          </a:p>
          <a:p>
            <a:pPr marL="342900" indent="-342900" algn="l">
              <a:lnSpc>
                <a:spcPct val="150000"/>
              </a:lnSpc>
              <a:buFont typeface="Wingdings" panose="05000000000000000000" pitchFamily="2" charset="2"/>
              <a:buChar char="Ø"/>
            </a:pPr>
            <a:r>
              <a:rPr lang="en-US" sz="2200" dirty="0"/>
              <a:t>Having built up area of </a:t>
            </a:r>
            <a:r>
              <a:rPr lang="en-US" sz="2200" dirty="0" smtClean="0"/>
              <a:t> 5200sq</a:t>
            </a:r>
            <a:r>
              <a:rPr lang="en-US" sz="2200" dirty="0"/>
              <a:t>. ft for </a:t>
            </a:r>
            <a:r>
              <a:rPr lang="en-US" sz="2200" dirty="0" smtClean="0"/>
              <a:t>VMC machine </a:t>
            </a:r>
            <a:r>
              <a:rPr lang="en-US" sz="2200" dirty="0"/>
              <a:t>shop </a:t>
            </a:r>
            <a:r>
              <a:rPr lang="en-US" sz="2200" dirty="0" smtClean="0"/>
              <a:t>with  </a:t>
            </a:r>
            <a:r>
              <a:rPr lang="en-US" sz="2200" b="1" dirty="0" smtClean="0">
                <a:solidFill>
                  <a:schemeClr val="bg1"/>
                </a:solidFill>
              </a:rPr>
              <a:t>4</a:t>
            </a:r>
            <a:r>
              <a:rPr lang="en-US" sz="2200" b="1" baseline="30000" dirty="0" smtClean="0">
                <a:solidFill>
                  <a:schemeClr val="bg1"/>
                </a:solidFill>
              </a:rPr>
              <a:t>th</a:t>
            </a:r>
            <a:r>
              <a:rPr lang="en-US" sz="2200" b="1" dirty="0" smtClean="0">
                <a:solidFill>
                  <a:schemeClr val="bg1"/>
                </a:solidFill>
              </a:rPr>
              <a:t> Axis Rotary VMC Machinery </a:t>
            </a:r>
            <a:r>
              <a:rPr lang="en-US" sz="2200" b="1" dirty="0" smtClean="0"/>
              <a:t>&amp;</a:t>
            </a:r>
            <a:r>
              <a:rPr lang="en-US" sz="2200" dirty="0" smtClean="0"/>
              <a:t> higher precision ratio which excludes the need for HMC’s.</a:t>
            </a:r>
            <a:endParaRPr lang="en-US" sz="2200" dirty="0"/>
          </a:p>
          <a:p>
            <a:pPr marL="342900" indent="-342900" algn="l">
              <a:lnSpc>
                <a:spcPct val="150000"/>
              </a:lnSpc>
              <a:buFont typeface="Wingdings" panose="05000000000000000000" pitchFamily="2" charset="2"/>
              <a:buChar char="Ø"/>
            </a:pPr>
            <a:r>
              <a:rPr lang="en-US" sz="2200" dirty="0"/>
              <a:t>Having a sanctioned electrical capacity of 200HP with individual </a:t>
            </a:r>
            <a:r>
              <a:rPr lang="en-US" sz="2200" dirty="0" smtClean="0"/>
              <a:t>transformer.</a:t>
            </a:r>
            <a:endParaRPr lang="en-US" sz="2200" dirty="0"/>
          </a:p>
          <a:p>
            <a:pPr marL="342900" indent="-342900" algn="l">
              <a:lnSpc>
                <a:spcPct val="150000"/>
              </a:lnSpc>
              <a:buFont typeface="Wingdings" panose="05000000000000000000" pitchFamily="2" charset="2"/>
              <a:buChar char="Ø"/>
            </a:pPr>
            <a:r>
              <a:rPr lang="en-US" sz="2200" dirty="0"/>
              <a:t>Manufacturing precision components and intricate assemblies for various private/MNCs in and around Pune. The objective was and is to upgrade the business in order to provide better </a:t>
            </a:r>
            <a:r>
              <a:rPr lang="en-US" sz="2200" dirty="0" smtClean="0"/>
              <a:t>&amp;  </a:t>
            </a:r>
            <a:r>
              <a:rPr lang="en-US" sz="2200" dirty="0"/>
              <a:t>best solutions to the customers</a:t>
            </a:r>
            <a:r>
              <a:rPr lang="en-US" sz="2200" dirty="0" smtClean="0"/>
              <a:t>.</a:t>
            </a:r>
          </a:p>
        </p:txBody>
      </p:sp>
      <p:pic>
        <p:nvPicPr>
          <p:cNvPr id="6" name="Picture 5"/>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5501" y="0"/>
            <a:ext cx="7993331" cy="1066800"/>
          </a:xfrm>
        </p:spPr>
        <p:txBody>
          <a:bodyPr anchor="ctr">
            <a:noAutofit/>
          </a:bodyPr>
          <a:lstStyle/>
          <a:p>
            <a:pPr algn="ctr"/>
            <a:r>
              <a:rPr lang="en-US" sz="3600" b="1" dirty="0">
                <a:solidFill>
                  <a:schemeClr val="bg1"/>
                </a:solidFill>
              </a:rPr>
              <a:t>Vision &amp; Mission</a:t>
            </a:r>
            <a:endParaRPr lang="en-US" sz="3600" dirty="0">
              <a:solidFill>
                <a:schemeClr val="bg1"/>
              </a:solidFill>
            </a:endParaRPr>
          </a:p>
        </p:txBody>
      </p:sp>
      <p:sp>
        <p:nvSpPr>
          <p:cNvPr id="3" name="Subtitle 2"/>
          <p:cNvSpPr>
            <a:spLocks noGrp="1"/>
          </p:cNvSpPr>
          <p:nvPr>
            <p:ph type="subTitle" idx="1"/>
          </p:nvPr>
        </p:nvSpPr>
        <p:spPr>
          <a:xfrm>
            <a:off x="222079" y="1240979"/>
            <a:ext cx="11534503" cy="5226923"/>
          </a:xfrm>
        </p:spPr>
        <p:txBody>
          <a:bodyPr>
            <a:noAutofit/>
          </a:bodyPr>
          <a:lstStyle/>
          <a:p>
            <a:pPr algn="ctr"/>
            <a:r>
              <a:rPr lang="en-US" dirty="0"/>
              <a:t>“</a:t>
            </a:r>
            <a:r>
              <a:rPr lang="en-US" sz="3200" dirty="0"/>
              <a:t>To be a preferred supplier of </a:t>
            </a:r>
            <a:r>
              <a:rPr lang="en-US" sz="3200" dirty="0" smtClean="0"/>
              <a:t> Machined Automotive Components </a:t>
            </a:r>
            <a:r>
              <a:rPr lang="en-US" sz="3200" dirty="0"/>
              <a:t>by </a:t>
            </a:r>
            <a:r>
              <a:rPr lang="en-US" sz="3200" dirty="0" smtClean="0"/>
              <a:t>2030”</a:t>
            </a:r>
            <a:r>
              <a:rPr lang="en-US" sz="2800" dirty="0" smtClean="0"/>
              <a:t> </a:t>
            </a:r>
            <a:endParaRPr lang="en-US" sz="2800" dirty="0"/>
          </a:p>
          <a:p>
            <a:endParaRPr lang="en-US" sz="2000" dirty="0"/>
          </a:p>
          <a:p>
            <a:pPr algn="l"/>
            <a:r>
              <a:rPr lang="en-US" sz="2200" dirty="0"/>
              <a:t>T</a:t>
            </a:r>
            <a:r>
              <a:rPr lang="en-US" sz="2200" dirty="0" smtClean="0"/>
              <a:t>hrough </a:t>
            </a:r>
            <a:r>
              <a:rPr lang="en-US" sz="2200" dirty="0"/>
              <a:t>:</a:t>
            </a:r>
          </a:p>
          <a:p>
            <a:pPr marL="285750" indent="-285750" algn="l">
              <a:lnSpc>
                <a:spcPct val="150000"/>
              </a:lnSpc>
              <a:buFont typeface="Wingdings" panose="05000000000000000000" pitchFamily="2" charset="2"/>
              <a:buChar char="Ø"/>
            </a:pPr>
            <a:r>
              <a:rPr lang="en-US" sz="2200" dirty="0"/>
              <a:t>Maintaining high standards of quality and systems inline with Customer </a:t>
            </a:r>
            <a:r>
              <a:rPr lang="en-US" sz="2200" dirty="0" smtClean="0"/>
              <a:t>expectations.</a:t>
            </a:r>
            <a:endParaRPr lang="en-US" sz="2200" dirty="0"/>
          </a:p>
          <a:p>
            <a:pPr marL="285750" indent="-285750" algn="l">
              <a:lnSpc>
                <a:spcPct val="150000"/>
              </a:lnSpc>
              <a:buFont typeface="Wingdings" panose="05000000000000000000" pitchFamily="2" charset="2"/>
              <a:buChar char="Ø"/>
            </a:pPr>
            <a:r>
              <a:rPr lang="en-US" sz="2200" dirty="0"/>
              <a:t>Upgrading manufacturing set-up to meet technological challenges and improved </a:t>
            </a:r>
            <a:r>
              <a:rPr lang="en-US" sz="2200" dirty="0" smtClean="0"/>
              <a:t>efficiencies.</a:t>
            </a:r>
            <a:endParaRPr lang="en-US" sz="2200" dirty="0"/>
          </a:p>
          <a:p>
            <a:pPr marL="285750" indent="-285750" algn="l">
              <a:lnSpc>
                <a:spcPct val="150000"/>
              </a:lnSpc>
              <a:buFont typeface="Wingdings" panose="05000000000000000000" pitchFamily="2" charset="2"/>
              <a:buChar char="Ø"/>
            </a:pPr>
            <a:r>
              <a:rPr lang="en-US" sz="2200" dirty="0"/>
              <a:t>Meeting Quality, Cost and Delivery performances </a:t>
            </a:r>
            <a:r>
              <a:rPr lang="en-US" sz="2200" dirty="0" smtClean="0"/>
              <a:t>consistently.</a:t>
            </a:r>
            <a:endParaRPr lang="en-US" sz="2200" dirty="0"/>
          </a:p>
          <a:p>
            <a:pPr marL="285750" indent="-285750" algn="l">
              <a:lnSpc>
                <a:spcPct val="150000"/>
              </a:lnSpc>
              <a:buFont typeface="Wingdings" panose="05000000000000000000" pitchFamily="2" charset="2"/>
              <a:buChar char="Ø"/>
            </a:pPr>
            <a:r>
              <a:rPr lang="en-US" sz="2200" dirty="0"/>
              <a:t>Developing technical and managerial skills of work force through </a:t>
            </a:r>
            <a:r>
              <a:rPr lang="en-US" sz="2200" dirty="0" smtClean="0"/>
              <a:t>trainings.</a:t>
            </a:r>
            <a:endParaRPr lang="en-US" sz="2200" dirty="0"/>
          </a:p>
          <a:p>
            <a:pPr marL="285750" indent="-285750" algn="l">
              <a:lnSpc>
                <a:spcPct val="150000"/>
              </a:lnSpc>
              <a:buFont typeface="Wingdings" panose="05000000000000000000" pitchFamily="2" charset="2"/>
              <a:buChar char="Ø"/>
            </a:pPr>
            <a:r>
              <a:rPr lang="en-US" sz="2200" dirty="0"/>
              <a:t>Maintaining Business ethics , transparency and good communication with Customers.</a:t>
            </a:r>
          </a:p>
        </p:txBody>
      </p:sp>
      <p:pic>
        <p:nvPicPr>
          <p:cNvPr id="6" name="Picture 5"/>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1" y="0"/>
            <a:ext cx="7993331" cy="895350"/>
          </a:xfrm>
        </p:spPr>
        <p:txBody>
          <a:bodyPr anchor="ctr">
            <a:noAutofit/>
          </a:bodyPr>
          <a:lstStyle/>
          <a:p>
            <a:pPr algn="ctr"/>
            <a:r>
              <a:rPr lang="en-US" sz="3600" b="1" dirty="0" smtClean="0">
                <a:solidFill>
                  <a:schemeClr val="bg1"/>
                </a:solidFill>
              </a:rPr>
              <a:t>Quality  Policy &amp; Objective</a:t>
            </a:r>
            <a:endParaRPr lang="en-US" sz="3600" b="1" dirty="0">
              <a:solidFill>
                <a:schemeClr val="bg1"/>
              </a:solidFill>
            </a:endParaRPr>
          </a:p>
        </p:txBody>
      </p:sp>
      <p:sp>
        <p:nvSpPr>
          <p:cNvPr id="3" name="Subtitle 2"/>
          <p:cNvSpPr>
            <a:spLocks noGrp="1"/>
          </p:cNvSpPr>
          <p:nvPr>
            <p:ph type="subTitle" idx="1"/>
          </p:nvPr>
        </p:nvSpPr>
        <p:spPr>
          <a:xfrm>
            <a:off x="260179" y="1295400"/>
            <a:ext cx="11703221" cy="5124450"/>
          </a:xfrm>
        </p:spPr>
        <p:txBody>
          <a:bodyPr>
            <a:noAutofit/>
          </a:bodyPr>
          <a:lstStyle/>
          <a:p>
            <a:pPr lvl="0" algn="l">
              <a:buFont typeface="Wingdings" pitchFamily="2" charset="2"/>
              <a:buChar char="Ø"/>
            </a:pPr>
            <a:r>
              <a:rPr lang="en-US" dirty="0" smtClean="0"/>
              <a:t>The organization has established, documented, implemented and maintains Quality Management System &amp; continually improves its effectiveness in accordance with the requirements of this QMS as per ISO 9001:2015 international standard. </a:t>
            </a:r>
          </a:p>
          <a:p>
            <a:pPr lvl="0" algn="l">
              <a:buFont typeface="Wingdings" pitchFamily="2" charset="2"/>
              <a:buChar char="Ø"/>
            </a:pPr>
            <a:endParaRPr lang="en-US" dirty="0" smtClean="0"/>
          </a:p>
          <a:p>
            <a:pPr lvl="0" algn="l">
              <a:buFont typeface="Wingdings" pitchFamily="2" charset="2"/>
              <a:buChar char="Ø"/>
            </a:pPr>
            <a:r>
              <a:rPr lang="en-US" dirty="0" smtClean="0"/>
              <a:t> DIRECTOR ensures that Quality Objectives are relevant to Quality Policy of the organization. These Quality Objectives are established because these are needed to meet the product requirement also. These Quality Objectives are established at related functions &amp; levels within the company.   </a:t>
            </a:r>
          </a:p>
          <a:p>
            <a:pPr lvl="0" algn="l">
              <a:buFont typeface="Wingdings" pitchFamily="2" charset="2"/>
              <a:buChar char="Ø"/>
            </a:pPr>
            <a:endParaRPr lang="en-US" dirty="0" smtClean="0"/>
          </a:p>
          <a:p>
            <a:pPr algn="l">
              <a:buFont typeface="Wingdings" pitchFamily="2" charset="2"/>
              <a:buChar char="Ø"/>
            </a:pPr>
            <a:r>
              <a:rPr lang="en-US" dirty="0" smtClean="0"/>
              <a:t>Quality objectives shall be reviewed as &amp; when required based on business requirements &amp; growth of the organization</a:t>
            </a:r>
            <a:r>
              <a:rPr lang="en-US" sz="3200" dirty="0" smtClean="0"/>
              <a:t>.</a:t>
            </a:r>
            <a:endParaRPr lang="en-IN" sz="3200" dirty="0" smtClean="0"/>
          </a:p>
          <a:p>
            <a:pPr lvl="0" algn="l"/>
            <a:endParaRPr lang="en-IN" sz="3200" dirty="0" smtClean="0"/>
          </a:p>
          <a:p>
            <a:pPr algn="l"/>
            <a:endParaRPr lang="en-US" sz="2000" dirty="0" smtClean="0"/>
          </a:p>
        </p:txBody>
      </p:sp>
      <p:pic>
        <p:nvPicPr>
          <p:cNvPr id="6" name="Picture 5"/>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4153" y="169368"/>
            <a:ext cx="6476997" cy="862300"/>
          </a:xfrm>
        </p:spPr>
        <p:txBody>
          <a:bodyPr anchor="ctr">
            <a:noAutofit/>
          </a:bodyPr>
          <a:lstStyle/>
          <a:p>
            <a:pPr algn="ctr"/>
            <a:r>
              <a:rPr lang="en-US" sz="3600" b="1" dirty="0" smtClean="0">
                <a:solidFill>
                  <a:schemeClr val="bg1"/>
                </a:solidFill>
              </a:rPr>
              <a:t>Organization  </a:t>
            </a:r>
            <a:r>
              <a:rPr lang="en-US" sz="3600" b="1" dirty="0">
                <a:solidFill>
                  <a:schemeClr val="bg1"/>
                </a:solidFill>
              </a:rPr>
              <a:t>Chart</a:t>
            </a:r>
            <a:endParaRPr lang="en-US" sz="3600" dirty="0">
              <a:solidFill>
                <a:schemeClr val="bg1"/>
              </a:solidFill>
            </a:endParaRPr>
          </a:p>
        </p:txBody>
      </p:sp>
      <p:graphicFrame>
        <p:nvGraphicFramePr>
          <p:cNvPr id="7" name="Diagram 6"/>
          <p:cNvGraphicFramePr/>
          <p:nvPr/>
        </p:nvGraphicFramePr>
        <p:xfrm>
          <a:off x="533400" y="914400"/>
          <a:ext cx="11353800" cy="5674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noChangeArrowheads="1"/>
          </p:cNvPicPr>
          <p:nvPr/>
        </p:nvPicPr>
        <p:blipFill>
          <a:blip r:embed="rId6"/>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81253" y="169368"/>
            <a:ext cx="9505951" cy="862300"/>
          </a:xfrm>
        </p:spPr>
        <p:txBody>
          <a:bodyPr anchor="ctr">
            <a:noAutofit/>
          </a:bodyPr>
          <a:lstStyle/>
          <a:p>
            <a:pPr algn="l"/>
            <a:r>
              <a:rPr lang="en-US" sz="3200" b="1" dirty="0">
                <a:solidFill>
                  <a:schemeClr val="bg1"/>
                </a:solidFill>
              </a:rPr>
              <a:t>Manufacturing </a:t>
            </a:r>
            <a:r>
              <a:rPr lang="en-US" sz="3200" b="1" dirty="0" smtClean="0">
                <a:solidFill>
                  <a:schemeClr val="bg1"/>
                </a:solidFill>
              </a:rPr>
              <a:t>Set-Up </a:t>
            </a:r>
            <a:r>
              <a:rPr lang="en-US" sz="3200" b="1" dirty="0">
                <a:solidFill>
                  <a:schemeClr val="bg1"/>
                </a:solidFill>
              </a:rPr>
              <a:t>(Vertical Machining </a:t>
            </a:r>
            <a:r>
              <a:rPr lang="en-US" sz="3200" b="1" dirty="0" smtClean="0">
                <a:solidFill>
                  <a:schemeClr val="bg1"/>
                </a:solidFill>
              </a:rPr>
              <a:t>Centers)</a:t>
            </a:r>
            <a:endParaRPr lang="en-US" sz="3200" dirty="0">
              <a:solidFill>
                <a:schemeClr val="bg1"/>
              </a:solidFill>
            </a:endParaRPr>
          </a:p>
        </p:txBody>
      </p:sp>
      <p:graphicFrame>
        <p:nvGraphicFramePr>
          <p:cNvPr id="6" name="Table 5"/>
          <p:cNvGraphicFramePr>
            <a:graphicFrameLocks noGrp="1"/>
          </p:cNvGraphicFramePr>
          <p:nvPr>
            <p:extLst>
              <p:ext uri="{D42A27DB-BD31-4B8C-83A1-F6EECF244321}">
                <p14:modId xmlns="" xmlns:p14="http://schemas.microsoft.com/office/powerpoint/2010/main" val="1190741047"/>
              </p:ext>
            </p:extLst>
          </p:nvPr>
        </p:nvGraphicFramePr>
        <p:xfrm>
          <a:off x="1343375" y="1162051"/>
          <a:ext cx="9670481" cy="5515466"/>
        </p:xfrm>
        <a:graphic>
          <a:graphicData uri="http://schemas.openxmlformats.org/drawingml/2006/table">
            <a:tbl>
              <a:tblPr firstRow="1" firstCol="1" bandRow="1"/>
              <a:tblGrid>
                <a:gridCol w="856298">
                  <a:extLst>
                    <a:ext uri="{9D8B030D-6E8A-4147-A177-3AD203B41FA5}">
                      <a16:colId xmlns="" xmlns:a16="http://schemas.microsoft.com/office/drawing/2014/main" val="20000"/>
                    </a:ext>
                  </a:extLst>
                </a:gridCol>
                <a:gridCol w="2108584">
                  <a:extLst>
                    <a:ext uri="{9D8B030D-6E8A-4147-A177-3AD203B41FA5}">
                      <a16:colId xmlns="" xmlns:a16="http://schemas.microsoft.com/office/drawing/2014/main" val="20001"/>
                    </a:ext>
                  </a:extLst>
                </a:gridCol>
                <a:gridCol w="6705599">
                  <a:extLst>
                    <a:ext uri="{9D8B030D-6E8A-4147-A177-3AD203B41FA5}">
                      <a16:colId xmlns="" xmlns:a16="http://schemas.microsoft.com/office/drawing/2014/main" val="20003"/>
                    </a:ext>
                  </a:extLst>
                </a:gridCol>
              </a:tblGrid>
              <a:tr h="514349">
                <a:tc>
                  <a:txBody>
                    <a:bodyPr/>
                    <a:lstStyle/>
                    <a:p>
                      <a:pPr marL="0" marR="0" algn="ctr" defTabSz="914400" rtl="0" eaLnBrk="1" latinLnBrk="0" hangingPunct="1">
                        <a:lnSpc>
                          <a:spcPct val="115000"/>
                        </a:lnSpc>
                        <a:spcBef>
                          <a:spcPts val="0"/>
                        </a:spcBef>
                        <a:spcAft>
                          <a:spcPts val="0"/>
                        </a:spcAft>
                      </a:pPr>
                      <a:r>
                        <a:rPr lang="en-US" sz="2000" b="1" kern="12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Sl</a:t>
                      </a:r>
                      <a:r>
                        <a:rPr lang="en-US" sz="2000" b="1" kern="1200" baseline="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.No</a:t>
                      </a:r>
                      <a:endParaRPr lang="en-US" sz="20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Machine Make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defTabSz="914400" rtl="0" eaLnBrk="1" latinLnBrk="0" hangingPunct="1">
                        <a:lnSpc>
                          <a:spcPct val="115000"/>
                        </a:lnSpc>
                        <a:spcBef>
                          <a:spcPts val="0"/>
                        </a:spcBef>
                        <a:spcAft>
                          <a:spcPts val="0"/>
                        </a:spcAft>
                      </a:pPr>
                      <a:r>
                        <a:rPr lang="en-US" sz="20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Capacity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476011">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BFW-TC-24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a:t>
                      </a: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800X550X800mm </a:t>
                      </a:r>
                      <a:r>
                        <a:rPr lang="en-US"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Control : </a:t>
                      </a: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Fanuc</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520814">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BFW-TC-24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 Fanuc</a:t>
                      </a:r>
                      <a:endParaRPr lang="en-US" sz="1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614567">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JYOTI</a:t>
                      </a:r>
                      <a:endParaRPr lang="en-US"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:Siemens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614567">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JYOTI</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:Siemens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14567">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JYOTI</a:t>
                      </a:r>
                      <a:endParaRPr lang="en-US"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:Siemens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45877">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JYOTI</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:Siemens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45877">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 Fanuc</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877">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800X550X800mm , Control : Fanuc</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476">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CMM</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X/Y/Z Traverse : 800X1000X600mm (ACCURATE </a:t>
                      </a:r>
                      <a:r>
                        <a:rPr lang="en-US" sz="18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SPECTRA)</a:t>
                      </a:r>
                      <a:r>
                        <a:rPr lang="en-US" sz="1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476">
                <a:tc>
                  <a:txBody>
                    <a:bodyPr/>
                    <a:lstStyle/>
                    <a:p>
                      <a:pPr marL="0" marR="0" algn="ctr">
                        <a:lnSpc>
                          <a:spcPct val="115000"/>
                        </a:lnSpc>
                        <a:spcBef>
                          <a:spcPts val="0"/>
                        </a:spcBef>
                        <a:spcAft>
                          <a:spcPts val="0"/>
                        </a:spcAft>
                      </a:pPr>
                      <a:r>
                        <a:rPr lang="en-US" sz="14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CMM</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ZEISS –{ OUTSOURCED</a:t>
                      </a:r>
                      <a:r>
                        <a:rPr lang="en-US" sz="1800" baseline="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FROM SAMRUDDHI ENGINEERING }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 name="Picture 10"/>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19503" y="169368"/>
            <a:ext cx="5448300" cy="862300"/>
          </a:xfrm>
        </p:spPr>
        <p:txBody>
          <a:bodyPr anchor="ctr">
            <a:noAutofit/>
          </a:bodyPr>
          <a:lstStyle/>
          <a:p>
            <a:pPr algn="l"/>
            <a:r>
              <a:rPr lang="en-US" sz="3200" dirty="0" smtClean="0">
                <a:solidFill>
                  <a:schemeClr val="bg1"/>
                </a:solidFill>
              </a:rPr>
              <a:t>         4</a:t>
            </a:r>
            <a:r>
              <a:rPr lang="en-US" sz="3200" baseline="30000" dirty="0" smtClean="0">
                <a:solidFill>
                  <a:schemeClr val="bg1"/>
                </a:solidFill>
              </a:rPr>
              <a:t>th</a:t>
            </a:r>
            <a:r>
              <a:rPr lang="en-US" sz="3200" dirty="0" smtClean="0">
                <a:solidFill>
                  <a:schemeClr val="bg1"/>
                </a:solidFill>
              </a:rPr>
              <a:t> Axis </a:t>
            </a:r>
            <a:r>
              <a:rPr lang="en-US" sz="3200" b="1" dirty="0" smtClean="0">
                <a:solidFill>
                  <a:schemeClr val="bg1"/>
                </a:solidFill>
              </a:rPr>
              <a:t> Details</a:t>
            </a:r>
            <a:endParaRPr lang="en-US" sz="3200" dirty="0">
              <a:solidFill>
                <a:schemeClr val="bg1"/>
              </a:solidFill>
            </a:endParaRPr>
          </a:p>
        </p:txBody>
      </p:sp>
      <p:graphicFrame>
        <p:nvGraphicFramePr>
          <p:cNvPr id="6" name="Table 5"/>
          <p:cNvGraphicFramePr>
            <a:graphicFrameLocks noGrp="1"/>
          </p:cNvGraphicFramePr>
          <p:nvPr>
            <p:extLst>
              <p:ext uri="{D42A27DB-BD31-4B8C-83A1-F6EECF244321}">
                <p14:modId xmlns="" xmlns:p14="http://schemas.microsoft.com/office/powerpoint/2010/main" val="1190741047"/>
              </p:ext>
            </p:extLst>
          </p:nvPr>
        </p:nvGraphicFramePr>
        <p:xfrm>
          <a:off x="752826" y="1238256"/>
          <a:ext cx="10962926" cy="4435605"/>
        </p:xfrm>
        <a:graphic>
          <a:graphicData uri="http://schemas.openxmlformats.org/drawingml/2006/table">
            <a:tbl>
              <a:tblPr firstRow="1" firstCol="1" bandRow="1"/>
              <a:tblGrid>
                <a:gridCol w="505175">
                  <a:extLst>
                    <a:ext uri="{9D8B030D-6E8A-4147-A177-3AD203B41FA5}">
                      <a16:colId xmlns="" xmlns:a16="http://schemas.microsoft.com/office/drawing/2014/main" val="20000"/>
                    </a:ext>
                  </a:extLst>
                </a:gridCol>
                <a:gridCol w="2475801">
                  <a:extLst>
                    <a:ext uri="{9D8B030D-6E8A-4147-A177-3AD203B41FA5}">
                      <a16:colId xmlns="" xmlns:a16="http://schemas.microsoft.com/office/drawing/2014/main" val="20001"/>
                    </a:ext>
                  </a:extLst>
                </a:gridCol>
                <a:gridCol w="3761661">
                  <a:extLst>
                    <a:ext uri="{9D8B030D-6E8A-4147-A177-3AD203B41FA5}">
                      <a16:colId xmlns="" xmlns:a16="http://schemas.microsoft.com/office/drawing/2014/main" val="20002"/>
                    </a:ext>
                  </a:extLst>
                </a:gridCol>
                <a:gridCol w="4220289">
                  <a:extLst>
                    <a:ext uri="{9D8B030D-6E8A-4147-A177-3AD203B41FA5}">
                      <a16:colId xmlns="" xmlns:a16="http://schemas.microsoft.com/office/drawing/2014/main" val="20003"/>
                    </a:ext>
                  </a:extLst>
                </a:gridCol>
              </a:tblGrid>
              <a:tr h="509781">
                <a:tc>
                  <a:txBody>
                    <a:bodyPr/>
                    <a:lstStyle/>
                    <a:p>
                      <a:pPr marL="0" marR="0" algn="ctr" defTabSz="914400" rtl="0" eaLnBrk="1" latinLnBrk="0" hangingPunct="1">
                        <a:lnSpc>
                          <a:spcPct val="115000"/>
                        </a:lnSpc>
                        <a:spcBef>
                          <a:spcPts val="0"/>
                        </a:spcBef>
                        <a:spcAft>
                          <a:spcPts val="0"/>
                        </a:spcAft>
                      </a:pPr>
                      <a:r>
                        <a:rPr lang="en-US" sz="1400" b="1"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SL.NO</a:t>
                      </a:r>
                      <a:endParaRPr lang="en-US" sz="14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defTabSz="914400" rtl="0" eaLnBrk="1" latinLnBrk="0" hangingPunct="1">
                        <a:lnSpc>
                          <a:spcPct val="115000"/>
                        </a:lnSpc>
                        <a:spcBef>
                          <a:spcPts val="0"/>
                        </a:spcBef>
                        <a:spcAft>
                          <a:spcPts val="0"/>
                        </a:spcAft>
                      </a:pPr>
                      <a:r>
                        <a:rPr lang="en-US" sz="18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Machine Make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defTabSz="914400" rtl="0" eaLnBrk="1" latinLnBrk="0" hangingPunct="1">
                        <a:lnSpc>
                          <a:spcPct val="115000"/>
                        </a:lnSpc>
                        <a:spcBef>
                          <a:spcPts val="0"/>
                        </a:spcBef>
                        <a:spcAft>
                          <a:spcPts val="0"/>
                        </a:spcAft>
                      </a:pPr>
                      <a:r>
                        <a:rPr lang="en-US" sz="1800" b="1"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All</a:t>
                      </a:r>
                      <a:r>
                        <a:rPr lang="en-US" sz="1800" b="1" kern="1200" baseline="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Characteristics</a:t>
                      </a:r>
                      <a:endParaRPr lang="en-US" sz="18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defTabSz="914400" rtl="0" eaLnBrk="1" latinLnBrk="0" hangingPunct="1">
                        <a:lnSpc>
                          <a:spcPct val="115000"/>
                        </a:lnSpc>
                        <a:spcBef>
                          <a:spcPts val="0"/>
                        </a:spcBef>
                        <a:spcAft>
                          <a:spcPts val="0"/>
                        </a:spcAft>
                      </a:pPr>
                      <a:r>
                        <a:rPr lang="en-US" sz="1800" b="1" kern="1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Measurements</a:t>
                      </a:r>
                      <a:endParaRPr lang="en-US" sz="1800" b="1" kern="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0"/>
                  </a:ext>
                </a:extLst>
              </a:tr>
              <a:tr h="215810">
                <a:tc>
                  <a:txBody>
                    <a:bodyPr/>
                    <a:lstStyle/>
                    <a:p>
                      <a:pPr marL="0" marR="0" algn="ctr">
                        <a:lnSpc>
                          <a:spcPct val="115000"/>
                        </a:lnSpc>
                        <a:spcBef>
                          <a:spcPts val="0"/>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01</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15000"/>
                        </a:lnSpc>
                        <a:spcBef>
                          <a:spcPts val="0"/>
                        </a:spcBef>
                        <a:spcAft>
                          <a:spcPts val="0"/>
                        </a:spcAft>
                      </a:pPr>
                      <a:r>
                        <a:rPr lang="en-US" sz="4400" b="1" i="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NIKKEN</a:t>
                      </a:r>
                      <a:endParaRPr lang="en-US" sz="4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Turn  Table Diameter</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260 mm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29286">
                <a:tc>
                  <a:txBody>
                    <a:bodyPr/>
                    <a:lstStyle/>
                    <a:p>
                      <a:pPr marL="0" marR="0" algn="ctr">
                        <a:lnSpc>
                          <a:spcPct val="115000"/>
                        </a:lnSpc>
                        <a:spcBef>
                          <a:spcPts val="0"/>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02</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Table</a:t>
                      </a:r>
                      <a:r>
                        <a:rPr lang="en-US" sz="2800" b="1" baseline="0" dirty="0" smtClean="0">
                          <a:solidFill>
                            <a:schemeClr val="bg1"/>
                          </a:solidFill>
                          <a:effectLst/>
                          <a:latin typeface="+mj-lt"/>
                          <a:ea typeface="Calibri" panose="020F0502020204030204" pitchFamily="34" charset="0"/>
                          <a:cs typeface="Times New Roman" panose="02020603050405020304" pitchFamily="18" charset="0"/>
                        </a:rPr>
                        <a:t> Centre Height</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300 mm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29286">
                <a:tc>
                  <a:txBody>
                    <a:bodyPr/>
                    <a:lstStyle/>
                    <a:p>
                      <a:pPr marL="0" marR="0" algn="ctr">
                        <a:lnSpc>
                          <a:spcPct val="115000"/>
                        </a:lnSpc>
                        <a:spcBef>
                          <a:spcPts val="0"/>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03</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Servo</a:t>
                      </a:r>
                      <a:r>
                        <a:rPr lang="en-US" sz="2800" b="1" baseline="0" dirty="0" smtClean="0">
                          <a:solidFill>
                            <a:schemeClr val="bg1"/>
                          </a:solidFill>
                          <a:effectLst/>
                          <a:latin typeface="+mj-lt"/>
                          <a:ea typeface="Calibri" panose="020F0502020204030204" pitchFamily="34" charset="0"/>
                          <a:cs typeface="Times New Roman" panose="02020603050405020304" pitchFamily="18" charset="0"/>
                        </a:rPr>
                        <a:t> Motor Torque</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 Nm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29286">
                <a:tc>
                  <a:txBody>
                    <a:bodyPr/>
                    <a:lstStyle/>
                    <a:p>
                      <a:pPr marL="0" marR="0" algn="ctr">
                        <a:lnSpc>
                          <a:spcPct val="115000"/>
                        </a:lnSpc>
                        <a:spcBef>
                          <a:spcPts val="0"/>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04</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Load</a:t>
                      </a:r>
                      <a:r>
                        <a:rPr lang="en-US" sz="2800" b="1" baseline="0" dirty="0" smtClean="0">
                          <a:solidFill>
                            <a:schemeClr val="bg1"/>
                          </a:solidFill>
                          <a:effectLst/>
                          <a:latin typeface="+mj-lt"/>
                          <a:ea typeface="Calibri" panose="020F0502020204030204" pitchFamily="34" charset="0"/>
                          <a:cs typeface="Times New Roman" panose="02020603050405020304" pitchFamily="18" charset="0"/>
                        </a:rPr>
                        <a:t> Capacity</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350 Kgs</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29286">
                <a:tc>
                  <a:txBody>
                    <a:bodyPr/>
                    <a:lstStyle/>
                    <a:p>
                      <a:pPr marL="0" marR="0" algn="ctr">
                        <a:lnSpc>
                          <a:spcPct val="115000"/>
                        </a:lnSpc>
                        <a:spcBef>
                          <a:spcPts val="0"/>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Driving Torque</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400 Nm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78334">
                <a:tc>
                  <a:txBody>
                    <a:bodyPr/>
                    <a:lstStyle/>
                    <a:p>
                      <a:pPr marL="0" marR="0" algn="ctr">
                        <a:lnSpc>
                          <a:spcPct val="115000"/>
                        </a:lnSpc>
                        <a:spcBef>
                          <a:spcPts val="0"/>
                        </a:spcBef>
                        <a:spcAft>
                          <a:spcPts val="0"/>
                        </a:spcAft>
                      </a:pPr>
                      <a:r>
                        <a:rPr lang="en-US" sz="1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06</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Indexing Accuracy</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±15” Arc</a:t>
                      </a:r>
                      <a:r>
                        <a:rPr lang="en-US" sz="28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Sec</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54762">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07</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Repeatability</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Arc</a:t>
                      </a:r>
                      <a:r>
                        <a:rPr lang="en-US" sz="2800" baseline="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Sec</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762">
                <a:tc>
                  <a:txBody>
                    <a:bodyPr/>
                    <a:lstStyle/>
                    <a:p>
                      <a:pPr marL="0" marR="0" algn="ctr">
                        <a:lnSpc>
                          <a:spcPct val="115000"/>
                        </a:lnSpc>
                        <a:spcBef>
                          <a:spcPts val="0"/>
                        </a:spcBef>
                        <a:spcAft>
                          <a:spcPts val="0"/>
                        </a:spcAft>
                      </a:pPr>
                      <a:r>
                        <a:rPr lang="en-US" sz="1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08</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lnSpc>
                          <a:spcPct val="115000"/>
                        </a:lnSpc>
                        <a:spcBef>
                          <a:spcPts val="0"/>
                        </a:spcBef>
                        <a:spcAft>
                          <a:spcPts val="0"/>
                        </a:spcAft>
                      </a:pP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b="1" dirty="0" smtClean="0">
                          <a:solidFill>
                            <a:schemeClr val="bg1"/>
                          </a:solidFill>
                          <a:effectLst/>
                          <a:latin typeface="+mj-lt"/>
                          <a:ea typeface="Calibri" panose="020F0502020204030204" pitchFamily="34" charset="0"/>
                          <a:cs typeface="Times New Roman" panose="02020603050405020304" pitchFamily="18" charset="0"/>
                        </a:rPr>
                        <a:t>Center Height</a:t>
                      </a:r>
                      <a:endParaRPr lang="en-US" sz="28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300 mm</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4"/>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spTree>
    <p:extLst>
      <p:ext uri="{BB962C8B-B14F-4D97-AF65-F5344CB8AC3E}">
        <p14:creationId xmlns="" xmlns:p14="http://schemas.microsoft.com/office/powerpoint/2010/main" val="3662854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0"/>
            <a:ext cx="6934200" cy="857250"/>
          </a:xfrm>
        </p:spPr>
        <p:txBody>
          <a:bodyPr anchor="ctr">
            <a:noAutofit/>
          </a:bodyPr>
          <a:lstStyle/>
          <a:p>
            <a:pPr algn="l"/>
            <a:r>
              <a:rPr sz="3200" b="1" smtClean="0">
                <a:solidFill>
                  <a:schemeClr val="bg1"/>
                </a:solidFill>
              </a:rPr>
              <a:t>         </a:t>
            </a:r>
            <a:r>
              <a:rPr lang="en-US" sz="3200" b="1" dirty="0" smtClean="0">
                <a:solidFill>
                  <a:schemeClr val="bg1"/>
                </a:solidFill>
              </a:rPr>
              <a:t>Vertical </a:t>
            </a:r>
            <a:r>
              <a:rPr lang="en-US" sz="3200" b="1" dirty="0">
                <a:solidFill>
                  <a:schemeClr val="bg1"/>
                </a:solidFill>
              </a:rPr>
              <a:t>Machining </a:t>
            </a:r>
            <a:r>
              <a:rPr lang="en-US" sz="3200" b="1" dirty="0" smtClean="0">
                <a:solidFill>
                  <a:schemeClr val="bg1"/>
                </a:solidFill>
              </a:rPr>
              <a:t>Centers</a:t>
            </a:r>
            <a:endParaRPr lang="en-US" sz="3200" dirty="0">
              <a:solidFill>
                <a:schemeClr val="bg1"/>
              </a:solidFill>
            </a:endParaRPr>
          </a:p>
        </p:txBody>
      </p:sp>
      <p:pic>
        <p:nvPicPr>
          <p:cNvPr id="4" name="Picture 3"/>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pic>
        <p:nvPicPr>
          <p:cNvPr id="1026" name="Picture 2" descr="C:\Users\SAMSUNG\Desktop\RUP FILE\VMC-01.jpg"/>
          <p:cNvPicPr>
            <a:picLocks noChangeAspect="1" noChangeArrowheads="1"/>
          </p:cNvPicPr>
          <p:nvPr/>
        </p:nvPicPr>
        <p:blipFill>
          <a:blip r:embed="rId3" cstate="print"/>
          <a:srcRect/>
          <a:stretch>
            <a:fillRect/>
          </a:stretch>
        </p:blipFill>
        <p:spPr bwMode="auto">
          <a:xfrm>
            <a:off x="247650" y="1241089"/>
            <a:ext cx="3325205" cy="5331162"/>
          </a:xfrm>
          <a:prstGeom prst="rect">
            <a:avLst/>
          </a:prstGeom>
          <a:noFill/>
        </p:spPr>
      </p:pic>
      <p:pic>
        <p:nvPicPr>
          <p:cNvPr id="1027" name="Picture 3" descr="C:\Users\SAMSUNG\Desktop\RUP FILE\VMC-02.jpg"/>
          <p:cNvPicPr>
            <a:picLocks noChangeAspect="1" noChangeArrowheads="1"/>
          </p:cNvPicPr>
          <p:nvPr/>
        </p:nvPicPr>
        <p:blipFill>
          <a:blip r:embed="rId4" cstate="print"/>
          <a:srcRect/>
          <a:stretch>
            <a:fillRect/>
          </a:stretch>
        </p:blipFill>
        <p:spPr bwMode="auto">
          <a:xfrm>
            <a:off x="3905251" y="1238250"/>
            <a:ext cx="3657600" cy="5334000"/>
          </a:xfrm>
          <a:prstGeom prst="rect">
            <a:avLst/>
          </a:prstGeom>
          <a:noFill/>
        </p:spPr>
      </p:pic>
      <p:pic>
        <p:nvPicPr>
          <p:cNvPr id="1028" name="Picture 4" descr="C:\Users\SAMSUNG\Desktop\RUP FILE\VMC-03.jpg"/>
          <p:cNvPicPr>
            <a:picLocks noChangeAspect="1" noChangeArrowheads="1"/>
          </p:cNvPicPr>
          <p:nvPr/>
        </p:nvPicPr>
        <p:blipFill>
          <a:blip r:embed="rId5" cstate="print"/>
          <a:srcRect/>
          <a:stretch>
            <a:fillRect/>
          </a:stretch>
        </p:blipFill>
        <p:spPr bwMode="auto">
          <a:xfrm>
            <a:off x="7886699" y="1230304"/>
            <a:ext cx="3886201" cy="5341946"/>
          </a:xfrm>
          <a:prstGeom prst="rect">
            <a:avLst/>
          </a:prstGeom>
          <a:noFill/>
        </p:spPr>
      </p:pic>
    </p:spTree>
    <p:extLst>
      <p:ext uri="{BB962C8B-B14F-4D97-AF65-F5344CB8AC3E}">
        <p14:creationId xmlns="" xmlns:p14="http://schemas.microsoft.com/office/powerpoint/2010/main" val="366285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0"/>
            <a:ext cx="6934200" cy="857250"/>
          </a:xfrm>
        </p:spPr>
        <p:txBody>
          <a:bodyPr anchor="ctr">
            <a:noAutofit/>
          </a:bodyPr>
          <a:lstStyle/>
          <a:p>
            <a:pPr algn="l"/>
            <a:r>
              <a:rPr sz="3200" b="1" smtClean="0">
                <a:solidFill>
                  <a:schemeClr val="bg1"/>
                </a:solidFill>
              </a:rPr>
              <a:t>         </a:t>
            </a:r>
            <a:r>
              <a:rPr lang="en-US" sz="3200" b="1" dirty="0" smtClean="0">
                <a:solidFill>
                  <a:schemeClr val="bg1"/>
                </a:solidFill>
              </a:rPr>
              <a:t>Vertical </a:t>
            </a:r>
            <a:r>
              <a:rPr lang="en-US" sz="3200" b="1" dirty="0">
                <a:solidFill>
                  <a:schemeClr val="bg1"/>
                </a:solidFill>
              </a:rPr>
              <a:t>Machining </a:t>
            </a:r>
            <a:r>
              <a:rPr lang="en-US" sz="3200" b="1" dirty="0" smtClean="0">
                <a:solidFill>
                  <a:schemeClr val="bg1"/>
                </a:solidFill>
              </a:rPr>
              <a:t>Centers</a:t>
            </a:r>
            <a:endParaRPr lang="en-US" sz="3200" dirty="0">
              <a:solidFill>
                <a:schemeClr val="bg1"/>
              </a:solidFill>
            </a:endParaRPr>
          </a:p>
        </p:txBody>
      </p:sp>
      <p:pic>
        <p:nvPicPr>
          <p:cNvPr id="4" name="Picture 3"/>
          <p:cNvPicPr>
            <a:picLocks noChangeAspect="1" noChangeArrowheads="1"/>
          </p:cNvPicPr>
          <p:nvPr/>
        </p:nvPicPr>
        <p:blipFill>
          <a:blip r:embed="rId2"/>
          <a:srcRect/>
          <a:stretch>
            <a:fillRect/>
          </a:stretch>
        </p:blipFill>
        <p:spPr bwMode="auto">
          <a:xfrm>
            <a:off x="0" y="0"/>
            <a:ext cx="1638300" cy="850447"/>
          </a:xfrm>
          <a:prstGeom prst="rect">
            <a:avLst/>
          </a:prstGeom>
          <a:noFill/>
          <a:ln w="9525">
            <a:noFill/>
            <a:miter lim="800000"/>
            <a:headEnd/>
            <a:tailEnd/>
          </a:ln>
        </p:spPr>
      </p:pic>
      <p:pic>
        <p:nvPicPr>
          <p:cNvPr id="2050" name="Picture 2" descr="C:\Users\SAMSUNG\Desktop\RUP FILE\VMC-04.jpg"/>
          <p:cNvPicPr>
            <a:picLocks noChangeAspect="1" noChangeArrowheads="1"/>
          </p:cNvPicPr>
          <p:nvPr/>
        </p:nvPicPr>
        <p:blipFill>
          <a:blip r:embed="rId3" cstate="print"/>
          <a:srcRect/>
          <a:stretch>
            <a:fillRect/>
          </a:stretch>
        </p:blipFill>
        <p:spPr bwMode="auto">
          <a:xfrm>
            <a:off x="266701" y="1181100"/>
            <a:ext cx="3657599" cy="5276849"/>
          </a:xfrm>
          <a:prstGeom prst="rect">
            <a:avLst/>
          </a:prstGeom>
          <a:noFill/>
        </p:spPr>
      </p:pic>
      <p:pic>
        <p:nvPicPr>
          <p:cNvPr id="2051" name="Picture 3" descr="C:\Users\SAMSUNG\Desktop\RUP FILE\VMC-05.jpg"/>
          <p:cNvPicPr>
            <a:picLocks noChangeAspect="1" noChangeArrowheads="1"/>
          </p:cNvPicPr>
          <p:nvPr/>
        </p:nvPicPr>
        <p:blipFill>
          <a:blip r:embed="rId4" cstate="print"/>
          <a:srcRect/>
          <a:stretch>
            <a:fillRect/>
          </a:stretch>
        </p:blipFill>
        <p:spPr bwMode="auto">
          <a:xfrm>
            <a:off x="4186436" y="1200150"/>
            <a:ext cx="3585964" cy="5238750"/>
          </a:xfrm>
          <a:prstGeom prst="rect">
            <a:avLst/>
          </a:prstGeom>
          <a:noFill/>
        </p:spPr>
      </p:pic>
      <p:pic>
        <p:nvPicPr>
          <p:cNvPr id="2052" name="Picture 4" descr="C:\Users\SAMSUNG\Desktop\RUP FILE\VMC-06.jpg"/>
          <p:cNvPicPr>
            <a:picLocks noChangeAspect="1" noChangeArrowheads="1"/>
          </p:cNvPicPr>
          <p:nvPr/>
        </p:nvPicPr>
        <p:blipFill>
          <a:blip r:embed="rId5" cstate="print"/>
          <a:srcRect/>
          <a:stretch>
            <a:fillRect/>
          </a:stretch>
        </p:blipFill>
        <p:spPr bwMode="auto">
          <a:xfrm>
            <a:off x="8115300" y="1181100"/>
            <a:ext cx="3638550" cy="5257800"/>
          </a:xfrm>
          <a:prstGeom prst="rect">
            <a:avLst/>
          </a:prstGeom>
          <a:noFill/>
        </p:spPr>
      </p:pic>
    </p:spTree>
    <p:extLst>
      <p:ext uri="{BB962C8B-B14F-4D97-AF65-F5344CB8AC3E}">
        <p14:creationId xmlns="" xmlns:p14="http://schemas.microsoft.com/office/powerpoint/2010/main" val="36628542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806</TotalTime>
  <Words>666</Words>
  <Application>Microsoft Office PowerPoint</Application>
  <PresentationFormat>Custom</PresentationFormat>
  <Paragraphs>191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Flow</vt:lpstr>
      <vt:lpstr>ARETE ENGINEERING PVT.LTD.</vt:lpstr>
      <vt:lpstr>COMPANY PROFILE</vt:lpstr>
      <vt:lpstr>Vision &amp; Mission</vt:lpstr>
      <vt:lpstr>Quality  Policy &amp; Objective</vt:lpstr>
      <vt:lpstr>Organization  Chart</vt:lpstr>
      <vt:lpstr>Manufacturing Set-Up (Vertical Machining Centers)</vt:lpstr>
      <vt:lpstr>         4th Axis  Details</vt:lpstr>
      <vt:lpstr>         Vertical Machining Centers</vt:lpstr>
      <vt:lpstr>         Vertical Machining Centers</vt:lpstr>
      <vt:lpstr>Slide 10</vt:lpstr>
      <vt:lpstr>              CMM</vt:lpstr>
      <vt:lpstr>          Quality -Instruments</vt:lpstr>
      <vt:lpstr>Quality -Systems</vt:lpstr>
      <vt:lpstr>     Few Of Our Products</vt:lpstr>
      <vt:lpstr>     Few Of Our Products</vt:lpstr>
      <vt:lpstr>Customers</vt:lpstr>
      <vt:lpstr>Thank you !</vt:lpstr>
    </vt:vector>
  </TitlesOfParts>
  <Company>GM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ENGINEERS</dc:title>
  <dc:creator>Nitin Latkar</dc:creator>
  <cp:lastModifiedBy>User</cp:lastModifiedBy>
  <cp:revision>482</cp:revision>
  <dcterms:created xsi:type="dcterms:W3CDTF">2017-05-22T14:42:54Z</dcterms:created>
  <dcterms:modified xsi:type="dcterms:W3CDTF">2021-01-29T12:14:25Z</dcterms:modified>
</cp:coreProperties>
</file>